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972" y="94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AC050C-6DEA-4FC9-943C-664715C14276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8D07E10-43DA-419A-A0A8-6788B13B6B1B}">
      <dgm:prSet phldrT="[Text]" custT="1"/>
      <dgm:spPr/>
      <dgm:t>
        <a:bodyPr/>
        <a:lstStyle/>
        <a:p>
          <a:r>
            <a:rPr lang="en-US" sz="1100" dirty="0" smtClean="0">
              <a:latin typeface="Footlight MT Light" panose="0204060206030A020304" pitchFamily="18" charset="0"/>
            </a:rPr>
            <a:t>Italy’s three advantages that made it the birthplace of the Renaissance </a:t>
          </a:r>
          <a:endParaRPr lang="en-US" sz="1100" dirty="0">
            <a:latin typeface="Footlight MT Light" panose="0204060206030A020304" pitchFamily="18" charset="0"/>
          </a:endParaRPr>
        </a:p>
      </dgm:t>
    </dgm:pt>
    <dgm:pt modelId="{D27BE8A3-CDA9-4FFD-A8FF-16D541EC0514}" type="parTrans" cxnId="{9467AC2E-B4E8-40C6-BAD0-5B559211D546}">
      <dgm:prSet/>
      <dgm:spPr/>
      <dgm:t>
        <a:bodyPr/>
        <a:lstStyle/>
        <a:p>
          <a:endParaRPr lang="en-US" sz="1200"/>
        </a:p>
      </dgm:t>
    </dgm:pt>
    <dgm:pt modelId="{CA47C6D3-181A-46A1-AC31-B88E1F63B17D}" type="sibTrans" cxnId="{9467AC2E-B4E8-40C6-BAD0-5B559211D546}">
      <dgm:prSet/>
      <dgm:spPr/>
      <dgm:t>
        <a:bodyPr/>
        <a:lstStyle/>
        <a:p>
          <a:endParaRPr lang="en-US" sz="1200"/>
        </a:p>
      </dgm:t>
    </dgm:pt>
    <dgm:pt modelId="{700EBC2B-39BD-49A3-B7BB-12B8C6B612DB}">
      <dgm:prSet phldrT="[Text]" custT="1"/>
      <dgm:spPr/>
      <dgm:t>
        <a:bodyPr/>
        <a:lstStyle/>
        <a:p>
          <a:r>
            <a:rPr lang="en-US" sz="1200" dirty="0" smtClean="0"/>
            <a:t> </a:t>
          </a:r>
          <a:endParaRPr lang="en-US" sz="1200" dirty="0"/>
        </a:p>
      </dgm:t>
    </dgm:pt>
    <dgm:pt modelId="{7C5AF61A-E8D3-4C02-B83B-58E770E87C0B}" type="parTrans" cxnId="{86DABD92-437B-451E-AD8F-9F85EE7BC220}">
      <dgm:prSet custT="1"/>
      <dgm:spPr/>
      <dgm:t>
        <a:bodyPr/>
        <a:lstStyle/>
        <a:p>
          <a:endParaRPr lang="en-US" sz="200"/>
        </a:p>
      </dgm:t>
    </dgm:pt>
    <dgm:pt modelId="{155D1F80-CC6F-4932-AB84-7E6E6B568866}" type="sibTrans" cxnId="{86DABD92-437B-451E-AD8F-9F85EE7BC220}">
      <dgm:prSet/>
      <dgm:spPr/>
      <dgm:t>
        <a:bodyPr/>
        <a:lstStyle/>
        <a:p>
          <a:endParaRPr lang="en-US" sz="1200"/>
        </a:p>
      </dgm:t>
    </dgm:pt>
    <dgm:pt modelId="{4E454024-C1F9-4C6E-B16B-218A0AE502D2}">
      <dgm:prSet phldrT="[Text]" custT="1"/>
      <dgm:spPr/>
      <dgm:t>
        <a:bodyPr/>
        <a:lstStyle/>
        <a:p>
          <a:r>
            <a:rPr lang="en-US" sz="1200" dirty="0" smtClean="0"/>
            <a:t> </a:t>
          </a:r>
          <a:endParaRPr lang="en-US" sz="1200" dirty="0"/>
        </a:p>
      </dgm:t>
    </dgm:pt>
    <dgm:pt modelId="{BD360CFB-AB5B-427B-A001-BF2CDF7953D6}" type="parTrans" cxnId="{7FA70F5D-A7CC-4B4E-AEDB-226B37BB6C21}">
      <dgm:prSet custT="1"/>
      <dgm:spPr/>
      <dgm:t>
        <a:bodyPr/>
        <a:lstStyle/>
        <a:p>
          <a:endParaRPr lang="en-US" sz="200"/>
        </a:p>
      </dgm:t>
    </dgm:pt>
    <dgm:pt modelId="{59527859-1814-4E14-A880-435734FEE8BB}" type="sibTrans" cxnId="{7FA70F5D-A7CC-4B4E-AEDB-226B37BB6C21}">
      <dgm:prSet/>
      <dgm:spPr/>
      <dgm:t>
        <a:bodyPr/>
        <a:lstStyle/>
        <a:p>
          <a:endParaRPr lang="en-US" sz="1200"/>
        </a:p>
      </dgm:t>
    </dgm:pt>
    <dgm:pt modelId="{004C1D52-A155-4E6A-9BEF-C15315FA9A70}">
      <dgm:prSet custT="1"/>
      <dgm:spPr/>
      <dgm:t>
        <a:bodyPr/>
        <a:lstStyle/>
        <a:p>
          <a:endParaRPr lang="en-US" sz="1200"/>
        </a:p>
      </dgm:t>
    </dgm:pt>
    <dgm:pt modelId="{5FA1CB49-DF63-490C-8BBA-9567AF10CFB0}" type="parTrans" cxnId="{B6C4E945-8021-471F-9EF6-83534B3E3358}">
      <dgm:prSet custT="1"/>
      <dgm:spPr/>
      <dgm:t>
        <a:bodyPr/>
        <a:lstStyle/>
        <a:p>
          <a:endParaRPr lang="en-US" sz="200"/>
        </a:p>
      </dgm:t>
    </dgm:pt>
    <dgm:pt modelId="{D91DF779-03A8-4B40-87ED-0DE1833FDAA7}" type="sibTrans" cxnId="{B6C4E945-8021-471F-9EF6-83534B3E3358}">
      <dgm:prSet/>
      <dgm:spPr/>
      <dgm:t>
        <a:bodyPr/>
        <a:lstStyle/>
        <a:p>
          <a:endParaRPr lang="en-US" sz="1200"/>
        </a:p>
      </dgm:t>
    </dgm:pt>
    <dgm:pt modelId="{912337F4-C72B-4772-BADC-83733729ACED}">
      <dgm:prSet custT="1"/>
      <dgm:spPr/>
      <dgm:t>
        <a:bodyPr/>
        <a:lstStyle/>
        <a:p>
          <a:endParaRPr lang="en-US" sz="4800"/>
        </a:p>
      </dgm:t>
    </dgm:pt>
    <dgm:pt modelId="{7FD17900-ACC6-4377-9C7B-36514B38C58A}" type="parTrans" cxnId="{2F5ECB96-2B70-4E23-AD5B-DCEF8A3FE8FE}">
      <dgm:prSet custT="1"/>
      <dgm:spPr/>
      <dgm:t>
        <a:bodyPr/>
        <a:lstStyle/>
        <a:p>
          <a:endParaRPr lang="en-US" sz="400"/>
        </a:p>
      </dgm:t>
    </dgm:pt>
    <dgm:pt modelId="{09C598F6-0F0F-4B5B-8321-B3D5C22AF27A}" type="sibTrans" cxnId="{2F5ECB96-2B70-4E23-AD5B-DCEF8A3FE8FE}">
      <dgm:prSet/>
      <dgm:spPr/>
      <dgm:t>
        <a:bodyPr/>
        <a:lstStyle/>
        <a:p>
          <a:endParaRPr lang="en-US" sz="1600"/>
        </a:p>
      </dgm:t>
    </dgm:pt>
    <dgm:pt modelId="{7E7ACA96-543A-42A0-BDBC-FCA464183062}">
      <dgm:prSet custT="1"/>
      <dgm:spPr/>
      <dgm:t>
        <a:bodyPr/>
        <a:lstStyle/>
        <a:p>
          <a:endParaRPr lang="en-US" sz="4800"/>
        </a:p>
      </dgm:t>
    </dgm:pt>
    <dgm:pt modelId="{569B52EB-B876-4E41-8281-50B404A7806D}" type="parTrans" cxnId="{A4591656-E8BB-45A1-8EBC-01F20F690E67}">
      <dgm:prSet custT="1"/>
      <dgm:spPr/>
      <dgm:t>
        <a:bodyPr/>
        <a:lstStyle/>
        <a:p>
          <a:endParaRPr lang="en-US" sz="400"/>
        </a:p>
      </dgm:t>
    </dgm:pt>
    <dgm:pt modelId="{724BAF49-CD12-4CC8-8BE9-821D9F891E75}" type="sibTrans" cxnId="{A4591656-E8BB-45A1-8EBC-01F20F690E67}">
      <dgm:prSet/>
      <dgm:spPr/>
      <dgm:t>
        <a:bodyPr/>
        <a:lstStyle/>
        <a:p>
          <a:endParaRPr lang="en-US" sz="1600"/>
        </a:p>
      </dgm:t>
    </dgm:pt>
    <dgm:pt modelId="{977DB6BD-244E-42DE-910B-D50F4B3B4E67}">
      <dgm:prSet custT="1"/>
      <dgm:spPr/>
      <dgm:t>
        <a:bodyPr/>
        <a:lstStyle/>
        <a:p>
          <a:endParaRPr lang="en-US" sz="4800"/>
        </a:p>
      </dgm:t>
    </dgm:pt>
    <dgm:pt modelId="{1D1F4FCE-506F-4981-A3B0-643370FF6D33}" type="parTrans" cxnId="{0ABA1A1B-78FD-4668-B3F2-EED01CFFB6A3}">
      <dgm:prSet custT="1"/>
      <dgm:spPr/>
      <dgm:t>
        <a:bodyPr/>
        <a:lstStyle/>
        <a:p>
          <a:endParaRPr lang="en-US" sz="400"/>
        </a:p>
      </dgm:t>
    </dgm:pt>
    <dgm:pt modelId="{E533E436-BF30-41A1-BC95-8498D4F023D4}" type="sibTrans" cxnId="{0ABA1A1B-78FD-4668-B3F2-EED01CFFB6A3}">
      <dgm:prSet/>
      <dgm:spPr/>
      <dgm:t>
        <a:bodyPr/>
        <a:lstStyle/>
        <a:p>
          <a:endParaRPr lang="en-US" sz="1600"/>
        </a:p>
      </dgm:t>
    </dgm:pt>
    <dgm:pt modelId="{8801A5C3-01EA-4DA9-8A6F-E27FAAD9B6C5}" type="pres">
      <dgm:prSet presAssocID="{A4AC050C-6DEA-4FC9-943C-664715C1427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020991-0A72-488D-8F44-9696058CCECA}" type="pres">
      <dgm:prSet presAssocID="{38D07E10-43DA-419A-A0A8-6788B13B6B1B}" presName="root1" presStyleCnt="0"/>
      <dgm:spPr/>
    </dgm:pt>
    <dgm:pt modelId="{C56DC26B-8B3E-4A57-974B-2B98D88B0C62}" type="pres">
      <dgm:prSet presAssocID="{38D07E10-43DA-419A-A0A8-6788B13B6B1B}" presName="LevelOneTextNode" presStyleLbl="node0" presStyleIdx="0" presStyleCnt="1" custScaleX="49447" custScaleY="2056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F36CC5-471A-461D-9752-DD9D31563D41}" type="pres">
      <dgm:prSet presAssocID="{38D07E10-43DA-419A-A0A8-6788B13B6B1B}" presName="level2hierChild" presStyleCnt="0"/>
      <dgm:spPr/>
    </dgm:pt>
    <dgm:pt modelId="{87477513-B8D6-4A1D-9585-D6D1932A2E98}" type="pres">
      <dgm:prSet presAssocID="{7C5AF61A-E8D3-4C02-B83B-58E770E87C0B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87F82487-E748-4F08-A03D-436154C74AE0}" type="pres">
      <dgm:prSet presAssocID="{7C5AF61A-E8D3-4C02-B83B-58E770E87C0B}" presName="connTx" presStyleLbl="parChTrans1D2" presStyleIdx="0" presStyleCnt="3"/>
      <dgm:spPr/>
      <dgm:t>
        <a:bodyPr/>
        <a:lstStyle/>
        <a:p>
          <a:endParaRPr lang="en-US"/>
        </a:p>
      </dgm:t>
    </dgm:pt>
    <dgm:pt modelId="{2BC83044-F499-491C-9284-D875DA0EB5D6}" type="pres">
      <dgm:prSet presAssocID="{700EBC2B-39BD-49A3-B7BB-12B8C6B612DB}" presName="root2" presStyleCnt="0"/>
      <dgm:spPr/>
    </dgm:pt>
    <dgm:pt modelId="{E0F7D96D-46AB-431B-A2F1-85DBFFBFC6A3}" type="pres">
      <dgm:prSet presAssocID="{700EBC2B-39BD-49A3-B7BB-12B8C6B612DB}" presName="LevelTwoTextNode" presStyleLbl="node2" presStyleIdx="0" presStyleCnt="3" custScaleX="832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7ED3EC-C999-4A16-BC31-5A74C15B051B}" type="pres">
      <dgm:prSet presAssocID="{700EBC2B-39BD-49A3-B7BB-12B8C6B612DB}" presName="level3hierChild" presStyleCnt="0"/>
      <dgm:spPr/>
    </dgm:pt>
    <dgm:pt modelId="{ECF6FE1C-F0F6-4E71-9AE6-C9CC2A1771BD}" type="pres">
      <dgm:prSet presAssocID="{7FD17900-ACC6-4377-9C7B-36514B38C58A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8296BBF3-1E75-4472-8C6F-FCD276B48D94}" type="pres">
      <dgm:prSet presAssocID="{7FD17900-ACC6-4377-9C7B-36514B38C58A}" presName="connTx" presStyleLbl="parChTrans1D3" presStyleIdx="0" presStyleCnt="3"/>
      <dgm:spPr/>
      <dgm:t>
        <a:bodyPr/>
        <a:lstStyle/>
        <a:p>
          <a:endParaRPr lang="en-US"/>
        </a:p>
      </dgm:t>
    </dgm:pt>
    <dgm:pt modelId="{328A0E43-3805-426D-BCFC-A5FBCCE0AD9E}" type="pres">
      <dgm:prSet presAssocID="{912337F4-C72B-4772-BADC-83733729ACED}" presName="root2" presStyleCnt="0"/>
      <dgm:spPr/>
    </dgm:pt>
    <dgm:pt modelId="{37E660AE-AB82-4B6D-B203-B53953F5FF22}" type="pres">
      <dgm:prSet presAssocID="{912337F4-C72B-4772-BADC-83733729ACED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5F32D9-6DB9-4C3A-A022-EB2E1D105C04}" type="pres">
      <dgm:prSet presAssocID="{912337F4-C72B-4772-BADC-83733729ACED}" presName="level3hierChild" presStyleCnt="0"/>
      <dgm:spPr/>
    </dgm:pt>
    <dgm:pt modelId="{8202E97F-EAC3-45A0-923F-7344EE366BA1}" type="pres">
      <dgm:prSet presAssocID="{BD360CFB-AB5B-427B-A001-BF2CDF7953D6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4ED0F73D-9579-4E90-9860-D18AE7327781}" type="pres">
      <dgm:prSet presAssocID="{BD360CFB-AB5B-427B-A001-BF2CDF7953D6}" presName="connTx" presStyleLbl="parChTrans1D2" presStyleIdx="1" presStyleCnt="3"/>
      <dgm:spPr/>
      <dgm:t>
        <a:bodyPr/>
        <a:lstStyle/>
        <a:p>
          <a:endParaRPr lang="en-US"/>
        </a:p>
      </dgm:t>
    </dgm:pt>
    <dgm:pt modelId="{C4830C91-8378-4CC7-AB91-A7B89343326D}" type="pres">
      <dgm:prSet presAssocID="{4E454024-C1F9-4C6E-B16B-218A0AE502D2}" presName="root2" presStyleCnt="0"/>
      <dgm:spPr/>
    </dgm:pt>
    <dgm:pt modelId="{A9FBA9B9-0A18-4986-B3E3-DE6CB254B7C2}" type="pres">
      <dgm:prSet presAssocID="{4E454024-C1F9-4C6E-B16B-218A0AE502D2}" presName="LevelTwoTextNode" presStyleLbl="node2" presStyleIdx="1" presStyleCnt="3" custScaleX="83274" custScaleY="1051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EFE359-A664-4ED3-9D85-27064EADCFCE}" type="pres">
      <dgm:prSet presAssocID="{4E454024-C1F9-4C6E-B16B-218A0AE502D2}" presName="level3hierChild" presStyleCnt="0"/>
      <dgm:spPr/>
    </dgm:pt>
    <dgm:pt modelId="{4263B19B-7689-4A8A-9399-48331C7AA2FA}" type="pres">
      <dgm:prSet presAssocID="{569B52EB-B876-4E41-8281-50B404A7806D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A2DC5B81-2A73-4FA1-913E-0AA6B01C3585}" type="pres">
      <dgm:prSet presAssocID="{569B52EB-B876-4E41-8281-50B404A7806D}" presName="connTx" presStyleLbl="parChTrans1D3" presStyleIdx="1" presStyleCnt="3"/>
      <dgm:spPr/>
      <dgm:t>
        <a:bodyPr/>
        <a:lstStyle/>
        <a:p>
          <a:endParaRPr lang="en-US"/>
        </a:p>
      </dgm:t>
    </dgm:pt>
    <dgm:pt modelId="{065ED201-1701-4FB2-ACB4-D228BF98E1F0}" type="pres">
      <dgm:prSet presAssocID="{7E7ACA96-543A-42A0-BDBC-FCA464183062}" presName="root2" presStyleCnt="0"/>
      <dgm:spPr/>
    </dgm:pt>
    <dgm:pt modelId="{C427B647-56C9-4B4B-91F3-1D7EB62B6E3A}" type="pres">
      <dgm:prSet presAssocID="{7E7ACA96-543A-42A0-BDBC-FCA464183062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20068B-BCDB-4693-A196-5B4BA0BCE976}" type="pres">
      <dgm:prSet presAssocID="{7E7ACA96-543A-42A0-BDBC-FCA464183062}" presName="level3hierChild" presStyleCnt="0"/>
      <dgm:spPr/>
    </dgm:pt>
    <dgm:pt modelId="{F39D93BD-CFE3-4294-9B4A-731247DC968D}" type="pres">
      <dgm:prSet presAssocID="{5FA1CB49-DF63-490C-8BBA-9567AF10CFB0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044A27C3-EA89-4E5E-AB54-EDD770BC544B}" type="pres">
      <dgm:prSet presAssocID="{5FA1CB49-DF63-490C-8BBA-9567AF10CFB0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705339F-7044-44D4-A185-5D6E8BC8D973}" type="pres">
      <dgm:prSet presAssocID="{004C1D52-A155-4E6A-9BEF-C15315FA9A70}" presName="root2" presStyleCnt="0"/>
      <dgm:spPr/>
    </dgm:pt>
    <dgm:pt modelId="{87F9FBAF-6CC2-4B9E-9A39-1D0F64A9937E}" type="pres">
      <dgm:prSet presAssocID="{004C1D52-A155-4E6A-9BEF-C15315FA9A70}" presName="LevelTwoTextNode" presStyleLbl="node2" presStyleIdx="2" presStyleCnt="3" custScaleX="83274" custScaleY="1005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A61674-F204-43E0-94D9-6DC86BBF2E7B}" type="pres">
      <dgm:prSet presAssocID="{004C1D52-A155-4E6A-9BEF-C15315FA9A70}" presName="level3hierChild" presStyleCnt="0"/>
      <dgm:spPr/>
    </dgm:pt>
    <dgm:pt modelId="{BF7AB84C-D48C-48F4-91E0-A08932339F71}" type="pres">
      <dgm:prSet presAssocID="{1D1F4FCE-506F-4981-A3B0-643370FF6D33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36E0B70C-6E55-4516-B1E8-23520D67BE48}" type="pres">
      <dgm:prSet presAssocID="{1D1F4FCE-506F-4981-A3B0-643370FF6D33}" presName="connTx" presStyleLbl="parChTrans1D3" presStyleIdx="2" presStyleCnt="3"/>
      <dgm:spPr/>
      <dgm:t>
        <a:bodyPr/>
        <a:lstStyle/>
        <a:p>
          <a:endParaRPr lang="en-US"/>
        </a:p>
      </dgm:t>
    </dgm:pt>
    <dgm:pt modelId="{0D5FBE7F-7FCB-41E9-B312-9D03F9AC0510}" type="pres">
      <dgm:prSet presAssocID="{977DB6BD-244E-42DE-910B-D50F4B3B4E67}" presName="root2" presStyleCnt="0"/>
      <dgm:spPr/>
    </dgm:pt>
    <dgm:pt modelId="{0A2C02CE-A5AF-452D-A016-96D31C60B160}" type="pres">
      <dgm:prSet presAssocID="{977DB6BD-244E-42DE-910B-D50F4B3B4E67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596463-F9B8-4227-A9C1-C5813A40BF10}" type="pres">
      <dgm:prSet presAssocID="{977DB6BD-244E-42DE-910B-D50F4B3B4E67}" presName="level3hierChild" presStyleCnt="0"/>
      <dgm:spPr/>
    </dgm:pt>
  </dgm:ptLst>
  <dgm:cxnLst>
    <dgm:cxn modelId="{2211E91C-26BB-4392-8779-A265C31D05F6}" type="presOf" srcId="{BD360CFB-AB5B-427B-A001-BF2CDF7953D6}" destId="{4ED0F73D-9579-4E90-9860-D18AE7327781}" srcOrd="1" destOrd="0" presId="urn:microsoft.com/office/officeart/2005/8/layout/hierarchy2"/>
    <dgm:cxn modelId="{B6C4E945-8021-471F-9EF6-83534B3E3358}" srcId="{38D07E10-43DA-419A-A0A8-6788B13B6B1B}" destId="{004C1D52-A155-4E6A-9BEF-C15315FA9A70}" srcOrd="2" destOrd="0" parTransId="{5FA1CB49-DF63-490C-8BBA-9567AF10CFB0}" sibTransId="{D91DF779-03A8-4B40-87ED-0DE1833FDAA7}"/>
    <dgm:cxn modelId="{9467AC2E-B4E8-40C6-BAD0-5B559211D546}" srcId="{A4AC050C-6DEA-4FC9-943C-664715C14276}" destId="{38D07E10-43DA-419A-A0A8-6788B13B6B1B}" srcOrd="0" destOrd="0" parTransId="{D27BE8A3-CDA9-4FFD-A8FF-16D541EC0514}" sibTransId="{CA47C6D3-181A-46A1-AC31-B88E1F63B17D}"/>
    <dgm:cxn modelId="{7A393733-83A1-41D6-83FD-3F04C20061E7}" type="presOf" srcId="{BD360CFB-AB5B-427B-A001-BF2CDF7953D6}" destId="{8202E97F-EAC3-45A0-923F-7344EE366BA1}" srcOrd="0" destOrd="0" presId="urn:microsoft.com/office/officeart/2005/8/layout/hierarchy2"/>
    <dgm:cxn modelId="{0ABA1A1B-78FD-4668-B3F2-EED01CFFB6A3}" srcId="{004C1D52-A155-4E6A-9BEF-C15315FA9A70}" destId="{977DB6BD-244E-42DE-910B-D50F4B3B4E67}" srcOrd="0" destOrd="0" parTransId="{1D1F4FCE-506F-4981-A3B0-643370FF6D33}" sibTransId="{E533E436-BF30-41A1-BC95-8498D4F023D4}"/>
    <dgm:cxn modelId="{96DD1CEE-8EE0-4E13-BE3D-4A594ED159AD}" type="presOf" srcId="{569B52EB-B876-4E41-8281-50B404A7806D}" destId="{A2DC5B81-2A73-4FA1-913E-0AA6B01C3585}" srcOrd="1" destOrd="0" presId="urn:microsoft.com/office/officeart/2005/8/layout/hierarchy2"/>
    <dgm:cxn modelId="{7FA70F5D-A7CC-4B4E-AEDB-226B37BB6C21}" srcId="{38D07E10-43DA-419A-A0A8-6788B13B6B1B}" destId="{4E454024-C1F9-4C6E-B16B-218A0AE502D2}" srcOrd="1" destOrd="0" parTransId="{BD360CFB-AB5B-427B-A001-BF2CDF7953D6}" sibTransId="{59527859-1814-4E14-A880-435734FEE8BB}"/>
    <dgm:cxn modelId="{86DABD92-437B-451E-AD8F-9F85EE7BC220}" srcId="{38D07E10-43DA-419A-A0A8-6788B13B6B1B}" destId="{700EBC2B-39BD-49A3-B7BB-12B8C6B612DB}" srcOrd="0" destOrd="0" parTransId="{7C5AF61A-E8D3-4C02-B83B-58E770E87C0B}" sibTransId="{155D1F80-CC6F-4932-AB84-7E6E6B568866}"/>
    <dgm:cxn modelId="{4232AEC7-A2E8-4AA7-98F1-967806AA290B}" type="presOf" srcId="{569B52EB-B876-4E41-8281-50B404A7806D}" destId="{4263B19B-7689-4A8A-9399-48331C7AA2FA}" srcOrd="0" destOrd="0" presId="urn:microsoft.com/office/officeart/2005/8/layout/hierarchy2"/>
    <dgm:cxn modelId="{D892B3E2-A28F-4143-9092-F3D6BEE93E93}" type="presOf" srcId="{1D1F4FCE-506F-4981-A3B0-643370FF6D33}" destId="{36E0B70C-6E55-4516-B1E8-23520D67BE48}" srcOrd="1" destOrd="0" presId="urn:microsoft.com/office/officeart/2005/8/layout/hierarchy2"/>
    <dgm:cxn modelId="{25F31A8D-D571-435F-92C7-65988F1F1957}" type="presOf" srcId="{912337F4-C72B-4772-BADC-83733729ACED}" destId="{37E660AE-AB82-4B6D-B203-B53953F5FF22}" srcOrd="0" destOrd="0" presId="urn:microsoft.com/office/officeart/2005/8/layout/hierarchy2"/>
    <dgm:cxn modelId="{A4591656-E8BB-45A1-8EBC-01F20F690E67}" srcId="{4E454024-C1F9-4C6E-B16B-218A0AE502D2}" destId="{7E7ACA96-543A-42A0-BDBC-FCA464183062}" srcOrd="0" destOrd="0" parTransId="{569B52EB-B876-4E41-8281-50B404A7806D}" sibTransId="{724BAF49-CD12-4CC8-8BE9-821D9F891E75}"/>
    <dgm:cxn modelId="{609868FD-41ED-4544-BC31-BCB5CF029D37}" type="presOf" srcId="{7E7ACA96-543A-42A0-BDBC-FCA464183062}" destId="{C427B647-56C9-4B4B-91F3-1D7EB62B6E3A}" srcOrd="0" destOrd="0" presId="urn:microsoft.com/office/officeart/2005/8/layout/hierarchy2"/>
    <dgm:cxn modelId="{2F5ECB96-2B70-4E23-AD5B-DCEF8A3FE8FE}" srcId="{700EBC2B-39BD-49A3-B7BB-12B8C6B612DB}" destId="{912337F4-C72B-4772-BADC-83733729ACED}" srcOrd="0" destOrd="0" parTransId="{7FD17900-ACC6-4377-9C7B-36514B38C58A}" sibTransId="{09C598F6-0F0F-4B5B-8321-B3D5C22AF27A}"/>
    <dgm:cxn modelId="{F424C17B-6382-4166-9E0E-4539CA7B1B30}" type="presOf" srcId="{977DB6BD-244E-42DE-910B-D50F4B3B4E67}" destId="{0A2C02CE-A5AF-452D-A016-96D31C60B160}" srcOrd="0" destOrd="0" presId="urn:microsoft.com/office/officeart/2005/8/layout/hierarchy2"/>
    <dgm:cxn modelId="{0406FCA7-688B-452E-A5C0-FE23D07D9FA4}" type="presOf" srcId="{5FA1CB49-DF63-490C-8BBA-9567AF10CFB0}" destId="{044A27C3-EA89-4E5E-AB54-EDD770BC544B}" srcOrd="1" destOrd="0" presId="urn:microsoft.com/office/officeart/2005/8/layout/hierarchy2"/>
    <dgm:cxn modelId="{0760BC3E-2193-43F3-A62B-EDA118DA0C88}" type="presOf" srcId="{5FA1CB49-DF63-490C-8BBA-9567AF10CFB0}" destId="{F39D93BD-CFE3-4294-9B4A-731247DC968D}" srcOrd="0" destOrd="0" presId="urn:microsoft.com/office/officeart/2005/8/layout/hierarchy2"/>
    <dgm:cxn modelId="{E06049A9-8E0E-459C-A614-364C6B3AC475}" type="presOf" srcId="{7FD17900-ACC6-4377-9C7B-36514B38C58A}" destId="{ECF6FE1C-F0F6-4E71-9AE6-C9CC2A1771BD}" srcOrd="0" destOrd="0" presId="urn:microsoft.com/office/officeart/2005/8/layout/hierarchy2"/>
    <dgm:cxn modelId="{8ECF8DFA-C654-4068-82B3-F8051A88A8CD}" type="presOf" srcId="{A4AC050C-6DEA-4FC9-943C-664715C14276}" destId="{8801A5C3-01EA-4DA9-8A6F-E27FAAD9B6C5}" srcOrd="0" destOrd="0" presId="urn:microsoft.com/office/officeart/2005/8/layout/hierarchy2"/>
    <dgm:cxn modelId="{1B4D5355-244B-4B05-90A2-74406E24C0EE}" type="presOf" srcId="{1D1F4FCE-506F-4981-A3B0-643370FF6D33}" destId="{BF7AB84C-D48C-48F4-91E0-A08932339F71}" srcOrd="0" destOrd="0" presId="urn:microsoft.com/office/officeart/2005/8/layout/hierarchy2"/>
    <dgm:cxn modelId="{4896C5EB-F332-4B48-9EA2-EB7EB57A4E9F}" type="presOf" srcId="{7FD17900-ACC6-4377-9C7B-36514B38C58A}" destId="{8296BBF3-1E75-4472-8C6F-FCD276B48D94}" srcOrd="1" destOrd="0" presId="urn:microsoft.com/office/officeart/2005/8/layout/hierarchy2"/>
    <dgm:cxn modelId="{58ED6C24-4085-48D8-A2F2-9E4BC5357BBD}" type="presOf" srcId="{7C5AF61A-E8D3-4C02-B83B-58E770E87C0B}" destId="{87477513-B8D6-4A1D-9585-D6D1932A2E98}" srcOrd="0" destOrd="0" presId="urn:microsoft.com/office/officeart/2005/8/layout/hierarchy2"/>
    <dgm:cxn modelId="{A599AEE4-0C96-460C-93D0-3F4E904473C3}" type="presOf" srcId="{38D07E10-43DA-419A-A0A8-6788B13B6B1B}" destId="{C56DC26B-8B3E-4A57-974B-2B98D88B0C62}" srcOrd="0" destOrd="0" presId="urn:microsoft.com/office/officeart/2005/8/layout/hierarchy2"/>
    <dgm:cxn modelId="{B414D1F1-8A1A-4857-9F71-84A43D2F8362}" type="presOf" srcId="{4E454024-C1F9-4C6E-B16B-218A0AE502D2}" destId="{A9FBA9B9-0A18-4986-B3E3-DE6CB254B7C2}" srcOrd="0" destOrd="0" presId="urn:microsoft.com/office/officeart/2005/8/layout/hierarchy2"/>
    <dgm:cxn modelId="{469A899D-2662-4CA5-BF06-8E2DCFF492E2}" type="presOf" srcId="{004C1D52-A155-4E6A-9BEF-C15315FA9A70}" destId="{87F9FBAF-6CC2-4B9E-9A39-1D0F64A9937E}" srcOrd="0" destOrd="0" presId="urn:microsoft.com/office/officeart/2005/8/layout/hierarchy2"/>
    <dgm:cxn modelId="{CB4F39A0-CAE2-4FA0-A3D3-095B33AA3C23}" type="presOf" srcId="{7C5AF61A-E8D3-4C02-B83B-58E770E87C0B}" destId="{87F82487-E748-4F08-A03D-436154C74AE0}" srcOrd="1" destOrd="0" presId="urn:microsoft.com/office/officeart/2005/8/layout/hierarchy2"/>
    <dgm:cxn modelId="{AA71C854-1984-4373-A238-9AE0B6EEBABE}" type="presOf" srcId="{700EBC2B-39BD-49A3-B7BB-12B8C6B612DB}" destId="{E0F7D96D-46AB-431B-A2F1-85DBFFBFC6A3}" srcOrd="0" destOrd="0" presId="urn:microsoft.com/office/officeart/2005/8/layout/hierarchy2"/>
    <dgm:cxn modelId="{A5614A68-06CA-4CDC-82AD-8DBB5CAB0264}" type="presParOf" srcId="{8801A5C3-01EA-4DA9-8A6F-E27FAAD9B6C5}" destId="{52020991-0A72-488D-8F44-9696058CCECA}" srcOrd="0" destOrd="0" presId="urn:microsoft.com/office/officeart/2005/8/layout/hierarchy2"/>
    <dgm:cxn modelId="{2395FA9D-F472-45C7-ADA3-83CB062251DB}" type="presParOf" srcId="{52020991-0A72-488D-8F44-9696058CCECA}" destId="{C56DC26B-8B3E-4A57-974B-2B98D88B0C62}" srcOrd="0" destOrd="0" presId="urn:microsoft.com/office/officeart/2005/8/layout/hierarchy2"/>
    <dgm:cxn modelId="{A1029E4E-56E1-473F-B486-F5B2C43F2ECD}" type="presParOf" srcId="{52020991-0A72-488D-8F44-9696058CCECA}" destId="{9CF36CC5-471A-461D-9752-DD9D31563D41}" srcOrd="1" destOrd="0" presId="urn:microsoft.com/office/officeart/2005/8/layout/hierarchy2"/>
    <dgm:cxn modelId="{EB3E59C7-F625-4E9A-86AF-98D73CC6D87D}" type="presParOf" srcId="{9CF36CC5-471A-461D-9752-DD9D31563D41}" destId="{87477513-B8D6-4A1D-9585-D6D1932A2E98}" srcOrd="0" destOrd="0" presId="urn:microsoft.com/office/officeart/2005/8/layout/hierarchy2"/>
    <dgm:cxn modelId="{34F4E4E6-6DB2-4952-B4FC-173F3CDDB325}" type="presParOf" srcId="{87477513-B8D6-4A1D-9585-D6D1932A2E98}" destId="{87F82487-E748-4F08-A03D-436154C74AE0}" srcOrd="0" destOrd="0" presId="urn:microsoft.com/office/officeart/2005/8/layout/hierarchy2"/>
    <dgm:cxn modelId="{E4F1010E-5F4B-4607-A7B0-8CDDEBA4D20D}" type="presParOf" srcId="{9CF36CC5-471A-461D-9752-DD9D31563D41}" destId="{2BC83044-F499-491C-9284-D875DA0EB5D6}" srcOrd="1" destOrd="0" presId="urn:microsoft.com/office/officeart/2005/8/layout/hierarchy2"/>
    <dgm:cxn modelId="{F859D814-3613-4379-B747-0C75761E4BEF}" type="presParOf" srcId="{2BC83044-F499-491C-9284-D875DA0EB5D6}" destId="{E0F7D96D-46AB-431B-A2F1-85DBFFBFC6A3}" srcOrd="0" destOrd="0" presId="urn:microsoft.com/office/officeart/2005/8/layout/hierarchy2"/>
    <dgm:cxn modelId="{7746435B-C8B6-4645-9F39-D424416B397F}" type="presParOf" srcId="{2BC83044-F499-491C-9284-D875DA0EB5D6}" destId="{617ED3EC-C999-4A16-BC31-5A74C15B051B}" srcOrd="1" destOrd="0" presId="urn:microsoft.com/office/officeart/2005/8/layout/hierarchy2"/>
    <dgm:cxn modelId="{42947D00-1024-4AF6-90FD-2F753CFEBDA9}" type="presParOf" srcId="{617ED3EC-C999-4A16-BC31-5A74C15B051B}" destId="{ECF6FE1C-F0F6-4E71-9AE6-C9CC2A1771BD}" srcOrd="0" destOrd="0" presId="urn:microsoft.com/office/officeart/2005/8/layout/hierarchy2"/>
    <dgm:cxn modelId="{9919CCCD-4757-4D50-9936-98063FF1B255}" type="presParOf" srcId="{ECF6FE1C-F0F6-4E71-9AE6-C9CC2A1771BD}" destId="{8296BBF3-1E75-4472-8C6F-FCD276B48D94}" srcOrd="0" destOrd="0" presId="urn:microsoft.com/office/officeart/2005/8/layout/hierarchy2"/>
    <dgm:cxn modelId="{E51F5869-56E8-47AE-A441-1FB88E92D73D}" type="presParOf" srcId="{617ED3EC-C999-4A16-BC31-5A74C15B051B}" destId="{328A0E43-3805-426D-BCFC-A5FBCCE0AD9E}" srcOrd="1" destOrd="0" presId="urn:microsoft.com/office/officeart/2005/8/layout/hierarchy2"/>
    <dgm:cxn modelId="{8D35908F-D793-45EC-BE75-AC62A3542F2A}" type="presParOf" srcId="{328A0E43-3805-426D-BCFC-A5FBCCE0AD9E}" destId="{37E660AE-AB82-4B6D-B203-B53953F5FF22}" srcOrd="0" destOrd="0" presId="urn:microsoft.com/office/officeart/2005/8/layout/hierarchy2"/>
    <dgm:cxn modelId="{A95875A2-2E73-4F4B-A875-F52203AAB287}" type="presParOf" srcId="{328A0E43-3805-426D-BCFC-A5FBCCE0AD9E}" destId="{F65F32D9-6DB9-4C3A-A022-EB2E1D105C04}" srcOrd="1" destOrd="0" presId="urn:microsoft.com/office/officeart/2005/8/layout/hierarchy2"/>
    <dgm:cxn modelId="{EA639192-4915-4112-B022-7D0E7CAEC1EE}" type="presParOf" srcId="{9CF36CC5-471A-461D-9752-DD9D31563D41}" destId="{8202E97F-EAC3-45A0-923F-7344EE366BA1}" srcOrd="2" destOrd="0" presId="urn:microsoft.com/office/officeart/2005/8/layout/hierarchy2"/>
    <dgm:cxn modelId="{C0897841-B6BB-4DE7-94E2-A343EAB6CAAD}" type="presParOf" srcId="{8202E97F-EAC3-45A0-923F-7344EE366BA1}" destId="{4ED0F73D-9579-4E90-9860-D18AE7327781}" srcOrd="0" destOrd="0" presId="urn:microsoft.com/office/officeart/2005/8/layout/hierarchy2"/>
    <dgm:cxn modelId="{CC9691A0-2D1B-4CD0-8223-D39E1F15B406}" type="presParOf" srcId="{9CF36CC5-471A-461D-9752-DD9D31563D41}" destId="{C4830C91-8378-4CC7-AB91-A7B89343326D}" srcOrd="3" destOrd="0" presId="urn:microsoft.com/office/officeart/2005/8/layout/hierarchy2"/>
    <dgm:cxn modelId="{F2C2B1B5-2355-4EF3-AF3F-03EC8D30B14D}" type="presParOf" srcId="{C4830C91-8378-4CC7-AB91-A7B89343326D}" destId="{A9FBA9B9-0A18-4986-B3E3-DE6CB254B7C2}" srcOrd="0" destOrd="0" presId="urn:microsoft.com/office/officeart/2005/8/layout/hierarchy2"/>
    <dgm:cxn modelId="{D2792426-27D1-4254-8377-DF3BF56EC6E3}" type="presParOf" srcId="{C4830C91-8378-4CC7-AB91-A7B89343326D}" destId="{BEEFE359-A664-4ED3-9D85-27064EADCFCE}" srcOrd="1" destOrd="0" presId="urn:microsoft.com/office/officeart/2005/8/layout/hierarchy2"/>
    <dgm:cxn modelId="{BA690C90-F546-4094-9A83-739DD1D3911A}" type="presParOf" srcId="{BEEFE359-A664-4ED3-9D85-27064EADCFCE}" destId="{4263B19B-7689-4A8A-9399-48331C7AA2FA}" srcOrd="0" destOrd="0" presId="urn:microsoft.com/office/officeart/2005/8/layout/hierarchy2"/>
    <dgm:cxn modelId="{FB691284-3C82-45A1-81DD-C9718F14494C}" type="presParOf" srcId="{4263B19B-7689-4A8A-9399-48331C7AA2FA}" destId="{A2DC5B81-2A73-4FA1-913E-0AA6B01C3585}" srcOrd="0" destOrd="0" presId="urn:microsoft.com/office/officeart/2005/8/layout/hierarchy2"/>
    <dgm:cxn modelId="{307E3A3C-0103-4B87-A1DC-028CFA0CBDAF}" type="presParOf" srcId="{BEEFE359-A664-4ED3-9D85-27064EADCFCE}" destId="{065ED201-1701-4FB2-ACB4-D228BF98E1F0}" srcOrd="1" destOrd="0" presId="urn:microsoft.com/office/officeart/2005/8/layout/hierarchy2"/>
    <dgm:cxn modelId="{122589AB-22FB-4AEF-B988-3C62B9D88C05}" type="presParOf" srcId="{065ED201-1701-4FB2-ACB4-D228BF98E1F0}" destId="{C427B647-56C9-4B4B-91F3-1D7EB62B6E3A}" srcOrd="0" destOrd="0" presId="urn:microsoft.com/office/officeart/2005/8/layout/hierarchy2"/>
    <dgm:cxn modelId="{841F9792-CF56-4528-85DE-25A2944188EF}" type="presParOf" srcId="{065ED201-1701-4FB2-ACB4-D228BF98E1F0}" destId="{5620068B-BCDB-4693-A196-5B4BA0BCE976}" srcOrd="1" destOrd="0" presId="urn:microsoft.com/office/officeart/2005/8/layout/hierarchy2"/>
    <dgm:cxn modelId="{F249906F-EF47-495E-B2B4-A6BF79534D89}" type="presParOf" srcId="{9CF36CC5-471A-461D-9752-DD9D31563D41}" destId="{F39D93BD-CFE3-4294-9B4A-731247DC968D}" srcOrd="4" destOrd="0" presId="urn:microsoft.com/office/officeart/2005/8/layout/hierarchy2"/>
    <dgm:cxn modelId="{1D3F0770-7192-4842-9073-1FDD8C177D64}" type="presParOf" srcId="{F39D93BD-CFE3-4294-9B4A-731247DC968D}" destId="{044A27C3-EA89-4E5E-AB54-EDD770BC544B}" srcOrd="0" destOrd="0" presId="urn:microsoft.com/office/officeart/2005/8/layout/hierarchy2"/>
    <dgm:cxn modelId="{1E365FA8-34BA-4FEF-A995-E317E0DD412A}" type="presParOf" srcId="{9CF36CC5-471A-461D-9752-DD9D31563D41}" destId="{A705339F-7044-44D4-A185-5D6E8BC8D973}" srcOrd="5" destOrd="0" presId="urn:microsoft.com/office/officeart/2005/8/layout/hierarchy2"/>
    <dgm:cxn modelId="{1D4E012B-C410-4625-B983-373D8E6F1255}" type="presParOf" srcId="{A705339F-7044-44D4-A185-5D6E8BC8D973}" destId="{87F9FBAF-6CC2-4B9E-9A39-1D0F64A9937E}" srcOrd="0" destOrd="0" presId="urn:microsoft.com/office/officeart/2005/8/layout/hierarchy2"/>
    <dgm:cxn modelId="{E543EC2F-2CAD-403B-9EAD-9263F6557A8C}" type="presParOf" srcId="{A705339F-7044-44D4-A185-5D6E8BC8D973}" destId="{1AA61674-F204-43E0-94D9-6DC86BBF2E7B}" srcOrd="1" destOrd="0" presId="urn:microsoft.com/office/officeart/2005/8/layout/hierarchy2"/>
    <dgm:cxn modelId="{1F4C8963-5F47-42A6-BF79-813DA42F1B99}" type="presParOf" srcId="{1AA61674-F204-43E0-94D9-6DC86BBF2E7B}" destId="{BF7AB84C-D48C-48F4-91E0-A08932339F71}" srcOrd="0" destOrd="0" presId="urn:microsoft.com/office/officeart/2005/8/layout/hierarchy2"/>
    <dgm:cxn modelId="{A055B9E9-4871-4732-8D51-857F12730EEA}" type="presParOf" srcId="{BF7AB84C-D48C-48F4-91E0-A08932339F71}" destId="{36E0B70C-6E55-4516-B1E8-23520D67BE48}" srcOrd="0" destOrd="0" presId="urn:microsoft.com/office/officeart/2005/8/layout/hierarchy2"/>
    <dgm:cxn modelId="{36228CCA-9305-476A-BB47-947830D46801}" type="presParOf" srcId="{1AA61674-F204-43E0-94D9-6DC86BBF2E7B}" destId="{0D5FBE7F-7FCB-41E9-B312-9D03F9AC0510}" srcOrd="1" destOrd="0" presId="urn:microsoft.com/office/officeart/2005/8/layout/hierarchy2"/>
    <dgm:cxn modelId="{C6332168-0B88-418D-BF90-247C99CD0E49}" type="presParOf" srcId="{0D5FBE7F-7FCB-41E9-B312-9D03F9AC0510}" destId="{0A2C02CE-A5AF-452D-A016-96D31C60B160}" srcOrd="0" destOrd="0" presId="urn:microsoft.com/office/officeart/2005/8/layout/hierarchy2"/>
    <dgm:cxn modelId="{7CACD873-8B4D-4969-A430-5980DE28E1A7}" type="presParOf" srcId="{0D5FBE7F-7FCB-41E9-B312-9D03F9AC0510}" destId="{7A596463-F9B8-4227-A9C1-C5813A40BF1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5F4A2B-E646-40CC-B901-2B03235DA732}" type="doc">
      <dgm:prSet loTypeId="urn:microsoft.com/office/officeart/2005/8/layout/matrix1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AA73610-EBFE-4E43-ACFD-CA124E8A2AD5}">
      <dgm:prSet phldrT="[Text]" custT="1"/>
      <dgm:spPr/>
      <dgm:t>
        <a:bodyPr/>
        <a:lstStyle/>
        <a:p>
          <a:endParaRPr lang="en-US" sz="1200" dirty="0" smtClean="0">
            <a:latin typeface="Footlight MT Light" panose="0204060206030A020304" pitchFamily="18" charset="0"/>
          </a:endParaRPr>
        </a:p>
        <a:p>
          <a:r>
            <a:rPr lang="en-US" sz="1200" b="1" dirty="0" smtClean="0">
              <a:latin typeface="Footlight MT Light" panose="0204060206030A020304" pitchFamily="18" charset="0"/>
            </a:rPr>
            <a:t>Values</a:t>
          </a:r>
          <a:endParaRPr lang="en-US" sz="1200" b="1" dirty="0" smtClean="0">
            <a:latin typeface="Footlight MT Light" panose="0204060206030A020304" pitchFamily="18" charset="0"/>
          </a:endParaRPr>
        </a:p>
        <a:p>
          <a:r>
            <a:rPr lang="en-US" sz="1200" dirty="0" smtClean="0">
              <a:latin typeface="Footlight MT Light" panose="0204060206030A020304" pitchFamily="18" charset="0"/>
            </a:rPr>
            <a:t>Explain each value of the Renaissance in great </a:t>
          </a:r>
          <a:r>
            <a:rPr lang="en-US" sz="1200" dirty="0" smtClean="0">
              <a:latin typeface="Footlight MT Light" panose="0204060206030A020304" pitchFamily="18" charset="0"/>
            </a:rPr>
            <a:t>detail.</a:t>
          </a:r>
          <a:endParaRPr lang="en-US" sz="1200" dirty="0" smtClean="0">
            <a:latin typeface="Footlight MT Light" panose="0204060206030A020304" pitchFamily="18" charset="0"/>
          </a:endParaRPr>
        </a:p>
        <a:p>
          <a:r>
            <a:rPr lang="en-US" sz="1200" dirty="0" smtClean="0">
              <a:latin typeface="Footlight MT Light" panose="0204060206030A020304" pitchFamily="18" charset="0"/>
            </a:rPr>
            <a:t> </a:t>
          </a:r>
          <a:endParaRPr lang="en-US" sz="1200" dirty="0">
            <a:latin typeface="Footlight MT Light" panose="0204060206030A020304" pitchFamily="18" charset="0"/>
          </a:endParaRPr>
        </a:p>
      </dgm:t>
    </dgm:pt>
    <dgm:pt modelId="{7A212278-7CA0-4DF5-9A56-2FE8FB5F2FA2}" type="parTrans" cxnId="{22BDBBE3-EA19-424C-A731-F9A6FB3143B7}">
      <dgm:prSet/>
      <dgm:spPr/>
      <dgm:t>
        <a:bodyPr/>
        <a:lstStyle/>
        <a:p>
          <a:endParaRPr lang="en-US" sz="1600"/>
        </a:p>
      </dgm:t>
    </dgm:pt>
    <dgm:pt modelId="{C5772FD9-25BF-4319-94FF-F07AB959EEAA}" type="sibTrans" cxnId="{22BDBBE3-EA19-424C-A731-F9A6FB3143B7}">
      <dgm:prSet/>
      <dgm:spPr/>
      <dgm:t>
        <a:bodyPr/>
        <a:lstStyle/>
        <a:p>
          <a:endParaRPr lang="en-US" sz="1600"/>
        </a:p>
      </dgm:t>
    </dgm:pt>
    <dgm:pt modelId="{ABFCD379-F31C-45DA-AF2A-3BFE5210B99C}">
      <dgm:prSet phldrT="[Text]" custT="1"/>
      <dgm:spPr/>
      <dgm:t>
        <a:bodyPr/>
        <a:lstStyle/>
        <a:p>
          <a:r>
            <a:rPr lang="en-US" sz="1600" dirty="0" smtClean="0">
              <a:latin typeface="Footlight MT Light" panose="0204060206030A020304" pitchFamily="18" charset="0"/>
            </a:rPr>
            <a:t>Humanism</a:t>
          </a:r>
        </a:p>
        <a:p>
          <a:endParaRPr lang="en-US" sz="1600" dirty="0" smtClean="0">
            <a:latin typeface="Footlight MT Light" panose="0204060206030A020304" pitchFamily="18" charset="0"/>
          </a:endParaRPr>
        </a:p>
        <a:p>
          <a:endParaRPr lang="en-US" sz="1600" dirty="0" smtClean="0">
            <a:latin typeface="Footlight MT Light" panose="0204060206030A020304" pitchFamily="18" charset="0"/>
          </a:endParaRPr>
        </a:p>
        <a:p>
          <a:endParaRPr lang="en-US" sz="1600" dirty="0">
            <a:latin typeface="Footlight MT Light" panose="0204060206030A020304" pitchFamily="18" charset="0"/>
          </a:endParaRPr>
        </a:p>
      </dgm:t>
    </dgm:pt>
    <dgm:pt modelId="{77DD52DA-3432-4D2C-8FAD-26EAD79F6913}" type="parTrans" cxnId="{7C2B339F-347A-4B1E-BC04-BAD7283A897F}">
      <dgm:prSet/>
      <dgm:spPr/>
      <dgm:t>
        <a:bodyPr/>
        <a:lstStyle/>
        <a:p>
          <a:endParaRPr lang="en-US" sz="1600"/>
        </a:p>
      </dgm:t>
    </dgm:pt>
    <dgm:pt modelId="{42330D4A-768C-4416-930D-875AA4B4B1AE}" type="sibTrans" cxnId="{7C2B339F-347A-4B1E-BC04-BAD7283A897F}">
      <dgm:prSet/>
      <dgm:spPr/>
      <dgm:t>
        <a:bodyPr/>
        <a:lstStyle/>
        <a:p>
          <a:endParaRPr lang="en-US" sz="1600"/>
        </a:p>
      </dgm:t>
    </dgm:pt>
    <dgm:pt modelId="{391A1644-B161-4C3B-9540-2A1EEE719C61}">
      <dgm:prSet phldrT="[Text]" custT="1"/>
      <dgm:spPr/>
      <dgm:t>
        <a:bodyPr/>
        <a:lstStyle/>
        <a:p>
          <a:r>
            <a:rPr lang="en-US" sz="1600" dirty="0" smtClean="0">
              <a:latin typeface="Footlight MT Light" panose="0204060206030A020304" pitchFamily="18" charset="0"/>
            </a:rPr>
            <a:t>Worldly Pleasures</a:t>
          </a:r>
        </a:p>
        <a:p>
          <a:r>
            <a:rPr lang="en-US" sz="1600" dirty="0" smtClean="0">
              <a:latin typeface="Footlight MT Light" panose="0204060206030A020304" pitchFamily="18" charset="0"/>
            </a:rPr>
            <a:t> </a:t>
          </a:r>
        </a:p>
        <a:p>
          <a:endParaRPr lang="en-US" sz="1600" dirty="0" smtClean="0">
            <a:latin typeface="Footlight MT Light" panose="0204060206030A020304" pitchFamily="18" charset="0"/>
          </a:endParaRPr>
        </a:p>
        <a:p>
          <a:endParaRPr lang="en-US" sz="1600" dirty="0">
            <a:latin typeface="Footlight MT Light" panose="0204060206030A020304" pitchFamily="18" charset="0"/>
          </a:endParaRPr>
        </a:p>
      </dgm:t>
    </dgm:pt>
    <dgm:pt modelId="{1E611450-68E5-4CB2-A71A-C7B7262B0643}" type="parTrans" cxnId="{0FF5EC68-7B6D-42F4-9AF4-18DC31472982}">
      <dgm:prSet/>
      <dgm:spPr/>
      <dgm:t>
        <a:bodyPr/>
        <a:lstStyle/>
        <a:p>
          <a:endParaRPr lang="en-US" sz="1600"/>
        </a:p>
      </dgm:t>
    </dgm:pt>
    <dgm:pt modelId="{A24A140D-0C46-461B-97D5-1C9BD6B91C98}" type="sibTrans" cxnId="{0FF5EC68-7B6D-42F4-9AF4-18DC31472982}">
      <dgm:prSet/>
      <dgm:spPr/>
      <dgm:t>
        <a:bodyPr/>
        <a:lstStyle/>
        <a:p>
          <a:endParaRPr lang="en-US" sz="1600"/>
        </a:p>
      </dgm:t>
    </dgm:pt>
    <dgm:pt modelId="{48BFD9C0-1E8E-48C2-9619-B29D8C52B89E}">
      <dgm:prSet phldrT="[Text]" custT="1"/>
      <dgm:spPr/>
      <dgm:t>
        <a:bodyPr/>
        <a:lstStyle/>
        <a:p>
          <a:pPr algn="l"/>
          <a:r>
            <a:rPr lang="en-US" sz="1600" dirty="0" smtClean="0">
              <a:latin typeface="Footlight MT Light" panose="0204060206030A020304" pitchFamily="18" charset="0"/>
            </a:rPr>
            <a:t>Renaissance Man/Woman</a:t>
          </a:r>
        </a:p>
        <a:p>
          <a:pPr algn="l"/>
          <a:r>
            <a:rPr lang="en-US" sz="1600" dirty="0" smtClean="0">
              <a:latin typeface="Footlight MT Light" panose="0204060206030A020304" pitchFamily="18" charset="0"/>
            </a:rPr>
            <a:t> </a:t>
          </a:r>
        </a:p>
        <a:p>
          <a:pPr algn="ctr"/>
          <a:endParaRPr lang="en-US" sz="1600" dirty="0" smtClean="0">
            <a:latin typeface="Footlight MT Light" panose="0204060206030A020304" pitchFamily="18" charset="0"/>
          </a:endParaRPr>
        </a:p>
        <a:p>
          <a:pPr algn="ctr"/>
          <a:endParaRPr lang="en-US" sz="1600" dirty="0" smtClean="0">
            <a:latin typeface="Footlight MT Light" panose="0204060206030A020304" pitchFamily="18" charset="0"/>
          </a:endParaRPr>
        </a:p>
        <a:p>
          <a:pPr algn="ctr"/>
          <a:endParaRPr lang="en-US" sz="1600" dirty="0" smtClean="0">
            <a:latin typeface="Footlight MT Light" panose="0204060206030A020304" pitchFamily="18" charset="0"/>
          </a:endParaRPr>
        </a:p>
        <a:p>
          <a:pPr algn="l"/>
          <a:endParaRPr lang="en-US" sz="1600" dirty="0">
            <a:latin typeface="Footlight MT Light" panose="0204060206030A020304" pitchFamily="18" charset="0"/>
          </a:endParaRPr>
        </a:p>
      </dgm:t>
    </dgm:pt>
    <dgm:pt modelId="{62FB508C-8BFC-45DF-9DB0-8BCA746EECDC}" type="parTrans" cxnId="{4174E72E-00D5-4564-8C20-5A29676472E1}">
      <dgm:prSet/>
      <dgm:spPr/>
      <dgm:t>
        <a:bodyPr/>
        <a:lstStyle/>
        <a:p>
          <a:endParaRPr lang="en-US" sz="1600"/>
        </a:p>
      </dgm:t>
    </dgm:pt>
    <dgm:pt modelId="{2263A0AD-2B09-46BD-B016-AAA6AA5B4E4A}" type="sibTrans" cxnId="{4174E72E-00D5-4564-8C20-5A29676472E1}">
      <dgm:prSet/>
      <dgm:spPr/>
      <dgm:t>
        <a:bodyPr/>
        <a:lstStyle/>
        <a:p>
          <a:endParaRPr lang="en-US" sz="1600"/>
        </a:p>
      </dgm:t>
    </dgm:pt>
    <dgm:pt modelId="{41C0B022-D521-48FD-9477-4E9AAA2A3F18}">
      <dgm:prSet phldrT="[Text]" custT="1"/>
      <dgm:spPr/>
      <dgm:t>
        <a:bodyPr/>
        <a:lstStyle/>
        <a:p>
          <a:pPr algn="r"/>
          <a:r>
            <a:rPr lang="en-US" sz="1600" dirty="0" smtClean="0">
              <a:latin typeface="Footlight MT Light" panose="0204060206030A020304" pitchFamily="18" charset="0"/>
            </a:rPr>
            <a:t> Patrons </a:t>
          </a:r>
          <a:r>
            <a:rPr lang="en-US" sz="1600" dirty="0" smtClean="0">
              <a:latin typeface="Footlight MT Light" panose="0204060206030A020304" pitchFamily="18" charset="0"/>
            </a:rPr>
            <a:t>of the Art</a:t>
          </a:r>
        </a:p>
        <a:p>
          <a:pPr algn="ctr"/>
          <a:endParaRPr lang="en-US" sz="1600" dirty="0" smtClean="0">
            <a:latin typeface="Footlight MT Light" panose="0204060206030A020304" pitchFamily="18" charset="0"/>
          </a:endParaRPr>
        </a:p>
        <a:p>
          <a:pPr algn="ctr"/>
          <a:endParaRPr lang="en-US" sz="1600" dirty="0" smtClean="0">
            <a:latin typeface="Footlight MT Light" panose="0204060206030A020304" pitchFamily="18" charset="0"/>
          </a:endParaRPr>
        </a:p>
        <a:p>
          <a:pPr algn="ctr"/>
          <a:endParaRPr lang="en-US" sz="1600" dirty="0" smtClean="0">
            <a:latin typeface="Footlight MT Light" panose="0204060206030A020304" pitchFamily="18" charset="0"/>
          </a:endParaRPr>
        </a:p>
        <a:p>
          <a:pPr algn="ctr"/>
          <a:endParaRPr lang="en-US" sz="1600" dirty="0" smtClean="0">
            <a:latin typeface="Footlight MT Light" panose="0204060206030A020304" pitchFamily="18" charset="0"/>
          </a:endParaRPr>
        </a:p>
        <a:p>
          <a:pPr algn="ctr"/>
          <a:endParaRPr lang="en-US" sz="1600" dirty="0">
            <a:latin typeface="Footlight MT Light" panose="0204060206030A020304" pitchFamily="18" charset="0"/>
          </a:endParaRPr>
        </a:p>
      </dgm:t>
    </dgm:pt>
    <dgm:pt modelId="{C13A50F9-6F19-40FC-BA76-63CC326D97D4}" type="parTrans" cxnId="{D31094DA-D7C7-4CFE-9A7B-BA6C49EEA273}">
      <dgm:prSet/>
      <dgm:spPr/>
      <dgm:t>
        <a:bodyPr/>
        <a:lstStyle/>
        <a:p>
          <a:endParaRPr lang="en-US" sz="1600"/>
        </a:p>
      </dgm:t>
    </dgm:pt>
    <dgm:pt modelId="{E888D58E-7303-473A-B51D-0EE434EC109C}" type="sibTrans" cxnId="{D31094DA-D7C7-4CFE-9A7B-BA6C49EEA273}">
      <dgm:prSet/>
      <dgm:spPr/>
      <dgm:t>
        <a:bodyPr/>
        <a:lstStyle/>
        <a:p>
          <a:endParaRPr lang="en-US" sz="1600"/>
        </a:p>
      </dgm:t>
    </dgm:pt>
    <dgm:pt modelId="{E4D48936-2CBB-4463-96CA-9172E431DF9D}" type="pres">
      <dgm:prSet presAssocID="{895F4A2B-E646-40CC-B901-2B03235DA73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6333C5-08AA-41AE-8B65-A5BF7A037920}" type="pres">
      <dgm:prSet presAssocID="{895F4A2B-E646-40CC-B901-2B03235DA732}" presName="matrix" presStyleCnt="0"/>
      <dgm:spPr/>
    </dgm:pt>
    <dgm:pt modelId="{DEB3E9B8-3073-4592-A443-5C215A2C4C66}" type="pres">
      <dgm:prSet presAssocID="{895F4A2B-E646-40CC-B901-2B03235DA732}" presName="tile1" presStyleLbl="node1" presStyleIdx="0" presStyleCnt="4"/>
      <dgm:spPr/>
      <dgm:t>
        <a:bodyPr/>
        <a:lstStyle/>
        <a:p>
          <a:endParaRPr lang="en-US"/>
        </a:p>
      </dgm:t>
    </dgm:pt>
    <dgm:pt modelId="{56B8F807-0AE2-4327-8678-4D570C1096B9}" type="pres">
      <dgm:prSet presAssocID="{895F4A2B-E646-40CC-B901-2B03235DA73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232819-2FFD-4259-A1A4-4BBC8AFCE9B0}" type="pres">
      <dgm:prSet presAssocID="{895F4A2B-E646-40CC-B901-2B03235DA732}" presName="tile2" presStyleLbl="node1" presStyleIdx="1" presStyleCnt="4"/>
      <dgm:spPr/>
      <dgm:t>
        <a:bodyPr/>
        <a:lstStyle/>
        <a:p>
          <a:endParaRPr lang="en-US"/>
        </a:p>
      </dgm:t>
    </dgm:pt>
    <dgm:pt modelId="{58444100-D220-47E9-90DA-D52A159A18F4}" type="pres">
      <dgm:prSet presAssocID="{895F4A2B-E646-40CC-B901-2B03235DA73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26052-132F-4921-8D3F-C5FD277F71DD}" type="pres">
      <dgm:prSet presAssocID="{895F4A2B-E646-40CC-B901-2B03235DA732}" presName="tile3" presStyleLbl="node1" presStyleIdx="2" presStyleCnt="4"/>
      <dgm:spPr/>
      <dgm:t>
        <a:bodyPr/>
        <a:lstStyle/>
        <a:p>
          <a:endParaRPr lang="en-US"/>
        </a:p>
      </dgm:t>
    </dgm:pt>
    <dgm:pt modelId="{A02B85D6-7BF7-4CE4-AF6C-7923336A4EFF}" type="pres">
      <dgm:prSet presAssocID="{895F4A2B-E646-40CC-B901-2B03235DA73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7F8844-36C4-4108-A80A-1740F8A18413}" type="pres">
      <dgm:prSet presAssocID="{895F4A2B-E646-40CC-B901-2B03235DA732}" presName="tile4" presStyleLbl="node1" presStyleIdx="3" presStyleCnt="4"/>
      <dgm:spPr/>
      <dgm:t>
        <a:bodyPr/>
        <a:lstStyle/>
        <a:p>
          <a:endParaRPr lang="en-US"/>
        </a:p>
      </dgm:t>
    </dgm:pt>
    <dgm:pt modelId="{747BCDD6-79EB-4412-88AA-D898472DFA73}" type="pres">
      <dgm:prSet presAssocID="{895F4A2B-E646-40CC-B901-2B03235DA73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23A874-5004-4A09-B051-BEEB7F4DAC42}" type="pres">
      <dgm:prSet presAssocID="{895F4A2B-E646-40CC-B901-2B03235DA732}" presName="centerTile" presStyleLbl="fgShp" presStyleIdx="0" presStyleCnt="1" custLinFactNeighborX="-555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0FF5EC68-7B6D-42F4-9AF4-18DC31472982}" srcId="{6AA73610-EBFE-4E43-ACFD-CA124E8A2AD5}" destId="{391A1644-B161-4C3B-9540-2A1EEE719C61}" srcOrd="1" destOrd="0" parTransId="{1E611450-68E5-4CB2-A71A-C7B7262B0643}" sibTransId="{A24A140D-0C46-461B-97D5-1C9BD6B91C98}"/>
    <dgm:cxn modelId="{2737D807-5274-4C0C-837F-19F22148347B}" type="presOf" srcId="{41C0B022-D521-48FD-9477-4E9AAA2A3F18}" destId="{4E7F8844-36C4-4108-A80A-1740F8A18413}" srcOrd="0" destOrd="0" presId="urn:microsoft.com/office/officeart/2005/8/layout/matrix1"/>
    <dgm:cxn modelId="{E6C17FB1-D695-44AD-903E-0D48C3DFD867}" type="presOf" srcId="{ABFCD379-F31C-45DA-AF2A-3BFE5210B99C}" destId="{DEB3E9B8-3073-4592-A443-5C215A2C4C66}" srcOrd="0" destOrd="0" presId="urn:microsoft.com/office/officeart/2005/8/layout/matrix1"/>
    <dgm:cxn modelId="{D31094DA-D7C7-4CFE-9A7B-BA6C49EEA273}" srcId="{6AA73610-EBFE-4E43-ACFD-CA124E8A2AD5}" destId="{41C0B022-D521-48FD-9477-4E9AAA2A3F18}" srcOrd="3" destOrd="0" parTransId="{C13A50F9-6F19-40FC-BA76-63CC326D97D4}" sibTransId="{E888D58E-7303-473A-B51D-0EE434EC109C}"/>
    <dgm:cxn modelId="{82179E69-D282-4213-97D8-C91082CC03D7}" type="presOf" srcId="{391A1644-B161-4C3B-9540-2A1EEE719C61}" destId="{58444100-D220-47E9-90DA-D52A159A18F4}" srcOrd="1" destOrd="0" presId="urn:microsoft.com/office/officeart/2005/8/layout/matrix1"/>
    <dgm:cxn modelId="{CB6D1518-CC5F-4239-99A3-37D76E87BEE8}" type="presOf" srcId="{6AA73610-EBFE-4E43-ACFD-CA124E8A2AD5}" destId="{2F23A874-5004-4A09-B051-BEEB7F4DAC42}" srcOrd="0" destOrd="0" presId="urn:microsoft.com/office/officeart/2005/8/layout/matrix1"/>
    <dgm:cxn modelId="{F21C2308-9620-45D5-B403-AD5572E541B0}" type="presOf" srcId="{895F4A2B-E646-40CC-B901-2B03235DA732}" destId="{E4D48936-2CBB-4463-96CA-9172E431DF9D}" srcOrd="0" destOrd="0" presId="urn:microsoft.com/office/officeart/2005/8/layout/matrix1"/>
    <dgm:cxn modelId="{7C2B339F-347A-4B1E-BC04-BAD7283A897F}" srcId="{6AA73610-EBFE-4E43-ACFD-CA124E8A2AD5}" destId="{ABFCD379-F31C-45DA-AF2A-3BFE5210B99C}" srcOrd="0" destOrd="0" parTransId="{77DD52DA-3432-4D2C-8FAD-26EAD79F6913}" sibTransId="{42330D4A-768C-4416-930D-875AA4B4B1AE}"/>
    <dgm:cxn modelId="{13024AB9-D2E2-4A5A-B580-C4E7FAF9B938}" type="presOf" srcId="{ABFCD379-F31C-45DA-AF2A-3BFE5210B99C}" destId="{56B8F807-0AE2-4327-8678-4D570C1096B9}" srcOrd="1" destOrd="0" presId="urn:microsoft.com/office/officeart/2005/8/layout/matrix1"/>
    <dgm:cxn modelId="{2CD783BA-AE52-42F9-BC0D-B52E783D5422}" type="presOf" srcId="{41C0B022-D521-48FD-9477-4E9AAA2A3F18}" destId="{747BCDD6-79EB-4412-88AA-D898472DFA73}" srcOrd="1" destOrd="0" presId="urn:microsoft.com/office/officeart/2005/8/layout/matrix1"/>
    <dgm:cxn modelId="{22BDBBE3-EA19-424C-A731-F9A6FB3143B7}" srcId="{895F4A2B-E646-40CC-B901-2B03235DA732}" destId="{6AA73610-EBFE-4E43-ACFD-CA124E8A2AD5}" srcOrd="0" destOrd="0" parTransId="{7A212278-7CA0-4DF5-9A56-2FE8FB5F2FA2}" sibTransId="{C5772FD9-25BF-4319-94FF-F07AB959EEAA}"/>
    <dgm:cxn modelId="{7B8B9FDB-7590-402D-BC2B-D34ACC0C6E72}" type="presOf" srcId="{48BFD9C0-1E8E-48C2-9619-B29D8C52B89E}" destId="{A02B85D6-7BF7-4CE4-AF6C-7923336A4EFF}" srcOrd="1" destOrd="0" presId="urn:microsoft.com/office/officeart/2005/8/layout/matrix1"/>
    <dgm:cxn modelId="{7B14ADEB-A664-4B5B-A4D1-1F80454D0B6F}" type="presOf" srcId="{48BFD9C0-1E8E-48C2-9619-B29D8C52B89E}" destId="{42426052-132F-4921-8D3F-C5FD277F71DD}" srcOrd="0" destOrd="0" presId="urn:microsoft.com/office/officeart/2005/8/layout/matrix1"/>
    <dgm:cxn modelId="{4602192F-6AE7-442F-9285-D91A32BE0A6F}" type="presOf" srcId="{391A1644-B161-4C3B-9540-2A1EEE719C61}" destId="{24232819-2FFD-4259-A1A4-4BBC8AFCE9B0}" srcOrd="0" destOrd="0" presId="urn:microsoft.com/office/officeart/2005/8/layout/matrix1"/>
    <dgm:cxn modelId="{4174E72E-00D5-4564-8C20-5A29676472E1}" srcId="{6AA73610-EBFE-4E43-ACFD-CA124E8A2AD5}" destId="{48BFD9C0-1E8E-48C2-9619-B29D8C52B89E}" srcOrd="2" destOrd="0" parTransId="{62FB508C-8BFC-45DF-9DB0-8BCA746EECDC}" sibTransId="{2263A0AD-2B09-46BD-B016-AAA6AA5B4E4A}"/>
    <dgm:cxn modelId="{07AF2848-C53E-44D6-BA6B-9B30FA211162}" type="presParOf" srcId="{E4D48936-2CBB-4463-96CA-9172E431DF9D}" destId="{A76333C5-08AA-41AE-8B65-A5BF7A037920}" srcOrd="0" destOrd="0" presId="urn:microsoft.com/office/officeart/2005/8/layout/matrix1"/>
    <dgm:cxn modelId="{D329B7DD-3D28-4AAC-8281-5D9D45A20001}" type="presParOf" srcId="{A76333C5-08AA-41AE-8B65-A5BF7A037920}" destId="{DEB3E9B8-3073-4592-A443-5C215A2C4C66}" srcOrd="0" destOrd="0" presId="urn:microsoft.com/office/officeart/2005/8/layout/matrix1"/>
    <dgm:cxn modelId="{08970CD9-A477-4E07-B4DB-20B018CA59DF}" type="presParOf" srcId="{A76333C5-08AA-41AE-8B65-A5BF7A037920}" destId="{56B8F807-0AE2-4327-8678-4D570C1096B9}" srcOrd="1" destOrd="0" presId="urn:microsoft.com/office/officeart/2005/8/layout/matrix1"/>
    <dgm:cxn modelId="{349D13D6-5B03-4C11-9B74-8862C9FF9519}" type="presParOf" srcId="{A76333C5-08AA-41AE-8B65-A5BF7A037920}" destId="{24232819-2FFD-4259-A1A4-4BBC8AFCE9B0}" srcOrd="2" destOrd="0" presId="urn:microsoft.com/office/officeart/2005/8/layout/matrix1"/>
    <dgm:cxn modelId="{332FC3EF-D8BF-4954-A0A3-5839239A43C3}" type="presParOf" srcId="{A76333C5-08AA-41AE-8B65-A5BF7A037920}" destId="{58444100-D220-47E9-90DA-D52A159A18F4}" srcOrd="3" destOrd="0" presId="urn:microsoft.com/office/officeart/2005/8/layout/matrix1"/>
    <dgm:cxn modelId="{601B620A-4A0D-41C7-8252-77420E3EF657}" type="presParOf" srcId="{A76333C5-08AA-41AE-8B65-A5BF7A037920}" destId="{42426052-132F-4921-8D3F-C5FD277F71DD}" srcOrd="4" destOrd="0" presId="urn:microsoft.com/office/officeart/2005/8/layout/matrix1"/>
    <dgm:cxn modelId="{F477C3BD-62FB-4F66-851F-FD5EA96DEA50}" type="presParOf" srcId="{A76333C5-08AA-41AE-8B65-A5BF7A037920}" destId="{A02B85D6-7BF7-4CE4-AF6C-7923336A4EFF}" srcOrd="5" destOrd="0" presId="urn:microsoft.com/office/officeart/2005/8/layout/matrix1"/>
    <dgm:cxn modelId="{99FA6FF7-F3EA-432F-A45B-8D688CA73F06}" type="presParOf" srcId="{A76333C5-08AA-41AE-8B65-A5BF7A037920}" destId="{4E7F8844-36C4-4108-A80A-1740F8A18413}" srcOrd="6" destOrd="0" presId="urn:microsoft.com/office/officeart/2005/8/layout/matrix1"/>
    <dgm:cxn modelId="{F5DB629A-75B4-47CC-88DF-9C5965783D3A}" type="presParOf" srcId="{A76333C5-08AA-41AE-8B65-A5BF7A037920}" destId="{747BCDD6-79EB-4412-88AA-D898472DFA73}" srcOrd="7" destOrd="0" presId="urn:microsoft.com/office/officeart/2005/8/layout/matrix1"/>
    <dgm:cxn modelId="{77C01EB7-5890-41F9-A802-89CFDC68C6FF}" type="presParOf" srcId="{E4D48936-2CBB-4463-96CA-9172E431DF9D}" destId="{2F23A874-5004-4A09-B051-BEEB7F4DAC4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F6977E-EC41-4270-BF47-2E4326D1606A}" type="doc">
      <dgm:prSet loTypeId="urn:microsoft.com/office/officeart/2005/8/layout/hierarchy3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74C80E2-DA95-4EC0-94A3-DFC47DB7C6D0}">
      <dgm:prSet phldrT="[Text]"/>
      <dgm:spPr/>
      <dgm:t>
        <a:bodyPr/>
        <a:lstStyle/>
        <a:p>
          <a:r>
            <a:rPr lang="en-US" dirty="0" smtClean="0">
              <a:latin typeface="Footlight MT Light" panose="0204060206030A020304" pitchFamily="18" charset="0"/>
            </a:rPr>
            <a:t>Legacy of the Renaissance </a:t>
          </a:r>
          <a:endParaRPr lang="en-US" dirty="0">
            <a:latin typeface="Footlight MT Light" panose="0204060206030A020304" pitchFamily="18" charset="0"/>
          </a:endParaRPr>
        </a:p>
      </dgm:t>
    </dgm:pt>
    <dgm:pt modelId="{53E7C0CB-FDE0-4C03-87F9-ED00A3D36C0F}" type="parTrans" cxnId="{E0D923F4-9C78-47C2-9C4B-C01D47283544}">
      <dgm:prSet/>
      <dgm:spPr/>
      <dgm:t>
        <a:bodyPr/>
        <a:lstStyle/>
        <a:p>
          <a:endParaRPr lang="en-US"/>
        </a:p>
      </dgm:t>
    </dgm:pt>
    <dgm:pt modelId="{92AB752B-AB8D-4CB4-937C-7C8A30FD1099}" type="sibTrans" cxnId="{E0D923F4-9C78-47C2-9C4B-C01D47283544}">
      <dgm:prSet/>
      <dgm:spPr/>
      <dgm:t>
        <a:bodyPr/>
        <a:lstStyle/>
        <a:p>
          <a:endParaRPr lang="en-US"/>
        </a:p>
      </dgm:t>
    </dgm:pt>
    <dgm:pt modelId="{96A0DA1E-24E3-461F-8B72-4530B670FF7C}">
      <dgm:prSet phldrT="[Text]"/>
      <dgm:spPr/>
      <dgm:t>
        <a:bodyPr/>
        <a:lstStyle/>
        <a:p>
          <a:r>
            <a:rPr lang="en-US" dirty="0" smtClean="0">
              <a:latin typeface="Footlight MT Light" panose="0204060206030A020304" pitchFamily="18" charset="0"/>
            </a:rPr>
            <a:t>Changes in Art</a:t>
          </a:r>
          <a:endParaRPr lang="en-US" dirty="0">
            <a:latin typeface="Footlight MT Light" panose="0204060206030A020304" pitchFamily="18" charset="0"/>
          </a:endParaRPr>
        </a:p>
      </dgm:t>
    </dgm:pt>
    <dgm:pt modelId="{3E6F9C6B-987A-451F-A51F-0F42054C3CAB}" type="parTrans" cxnId="{7C7FB07A-E269-49C9-A194-F8B6B5C3714F}">
      <dgm:prSet/>
      <dgm:spPr/>
      <dgm:t>
        <a:bodyPr/>
        <a:lstStyle/>
        <a:p>
          <a:endParaRPr lang="en-US"/>
        </a:p>
      </dgm:t>
    </dgm:pt>
    <dgm:pt modelId="{C98C3DC6-E867-4C1E-880B-6C1E67FD0D64}" type="sibTrans" cxnId="{7C7FB07A-E269-49C9-A194-F8B6B5C3714F}">
      <dgm:prSet/>
      <dgm:spPr/>
      <dgm:t>
        <a:bodyPr/>
        <a:lstStyle/>
        <a:p>
          <a:endParaRPr lang="en-US"/>
        </a:p>
      </dgm:t>
    </dgm:pt>
    <dgm:pt modelId="{2AD1E47A-91A4-4902-8576-3B81FBDA4F69}">
      <dgm:prSet/>
      <dgm:spPr/>
      <dgm:t>
        <a:bodyPr/>
        <a:lstStyle/>
        <a:p>
          <a:r>
            <a:rPr lang="en-US" dirty="0" smtClean="0">
              <a:latin typeface="Footlight MT Light" panose="0204060206030A020304" pitchFamily="18" charset="0"/>
            </a:rPr>
            <a:t>Changes in Society </a:t>
          </a:r>
          <a:endParaRPr lang="en-US" dirty="0">
            <a:latin typeface="Footlight MT Light" panose="0204060206030A020304" pitchFamily="18" charset="0"/>
          </a:endParaRPr>
        </a:p>
      </dgm:t>
    </dgm:pt>
    <dgm:pt modelId="{9F5E95EA-BA63-4A11-B622-6CB6B5CF7D1B}" type="parTrans" cxnId="{8714E420-10D0-4974-A2CF-E19D4351C1C2}">
      <dgm:prSet/>
      <dgm:spPr/>
      <dgm:t>
        <a:bodyPr/>
        <a:lstStyle/>
        <a:p>
          <a:endParaRPr lang="en-US"/>
        </a:p>
      </dgm:t>
    </dgm:pt>
    <dgm:pt modelId="{C2BA0726-B07F-4993-B548-0E901D0B5AC6}" type="sibTrans" cxnId="{8714E420-10D0-4974-A2CF-E19D4351C1C2}">
      <dgm:prSet/>
      <dgm:spPr/>
      <dgm:t>
        <a:bodyPr/>
        <a:lstStyle/>
        <a:p>
          <a:endParaRPr lang="en-US"/>
        </a:p>
      </dgm:t>
    </dgm:pt>
    <dgm:pt modelId="{B41A70A8-119C-4167-8621-F82B70FCD26B}" type="pres">
      <dgm:prSet presAssocID="{E5F6977E-EC41-4270-BF47-2E4326D1606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6B201F8-928C-4670-8058-CE51B67E3BD9}" type="pres">
      <dgm:prSet presAssocID="{174C80E2-DA95-4EC0-94A3-DFC47DB7C6D0}" presName="root" presStyleCnt="0"/>
      <dgm:spPr/>
    </dgm:pt>
    <dgm:pt modelId="{166D028A-8034-4865-B6D0-353806A4A806}" type="pres">
      <dgm:prSet presAssocID="{174C80E2-DA95-4EC0-94A3-DFC47DB7C6D0}" presName="rootComposite" presStyleCnt="0"/>
      <dgm:spPr/>
    </dgm:pt>
    <dgm:pt modelId="{FBA31371-3395-48C3-94F7-AA5FF3ACAADF}" type="pres">
      <dgm:prSet presAssocID="{174C80E2-DA95-4EC0-94A3-DFC47DB7C6D0}" presName="rootText" presStyleLbl="node1" presStyleIdx="0" presStyleCnt="3"/>
      <dgm:spPr/>
      <dgm:t>
        <a:bodyPr/>
        <a:lstStyle/>
        <a:p>
          <a:endParaRPr lang="en-US"/>
        </a:p>
      </dgm:t>
    </dgm:pt>
    <dgm:pt modelId="{CB419EF1-8945-42E8-8323-950BB92B4C05}" type="pres">
      <dgm:prSet presAssocID="{174C80E2-DA95-4EC0-94A3-DFC47DB7C6D0}" presName="rootConnector" presStyleLbl="node1" presStyleIdx="0" presStyleCnt="3"/>
      <dgm:spPr/>
      <dgm:t>
        <a:bodyPr/>
        <a:lstStyle/>
        <a:p>
          <a:endParaRPr lang="en-US"/>
        </a:p>
      </dgm:t>
    </dgm:pt>
    <dgm:pt modelId="{ECCB5FA1-B56F-4C81-AC40-CE2FB8B34EF3}" type="pres">
      <dgm:prSet presAssocID="{174C80E2-DA95-4EC0-94A3-DFC47DB7C6D0}" presName="childShape" presStyleCnt="0"/>
      <dgm:spPr/>
    </dgm:pt>
    <dgm:pt modelId="{95DB3A53-9A68-412F-8135-281684DB8DC3}" type="pres">
      <dgm:prSet presAssocID="{96A0DA1E-24E3-461F-8B72-4530B670FF7C}" presName="root" presStyleCnt="0"/>
      <dgm:spPr/>
    </dgm:pt>
    <dgm:pt modelId="{23F63EB6-F308-4698-BD61-95A4DBFF604A}" type="pres">
      <dgm:prSet presAssocID="{96A0DA1E-24E3-461F-8B72-4530B670FF7C}" presName="rootComposite" presStyleCnt="0"/>
      <dgm:spPr/>
    </dgm:pt>
    <dgm:pt modelId="{A4F87AA1-CAFB-4D8C-8FBA-090AC1BAE834}" type="pres">
      <dgm:prSet presAssocID="{96A0DA1E-24E3-461F-8B72-4530B670FF7C}" presName="rootText" presStyleLbl="node1" presStyleIdx="1" presStyleCnt="3"/>
      <dgm:spPr/>
      <dgm:t>
        <a:bodyPr/>
        <a:lstStyle/>
        <a:p>
          <a:endParaRPr lang="en-US"/>
        </a:p>
      </dgm:t>
    </dgm:pt>
    <dgm:pt modelId="{798E3336-E898-4739-BB15-C87836E27C9B}" type="pres">
      <dgm:prSet presAssocID="{96A0DA1E-24E3-461F-8B72-4530B670FF7C}" presName="rootConnector" presStyleLbl="node1" presStyleIdx="1" presStyleCnt="3"/>
      <dgm:spPr/>
      <dgm:t>
        <a:bodyPr/>
        <a:lstStyle/>
        <a:p>
          <a:endParaRPr lang="en-US"/>
        </a:p>
      </dgm:t>
    </dgm:pt>
    <dgm:pt modelId="{928D105E-5A86-4343-AC4D-1A85E6D556B9}" type="pres">
      <dgm:prSet presAssocID="{96A0DA1E-24E3-461F-8B72-4530B670FF7C}" presName="childShape" presStyleCnt="0"/>
      <dgm:spPr/>
    </dgm:pt>
    <dgm:pt modelId="{77F27E60-8281-4C5C-A377-7D35F763471B}" type="pres">
      <dgm:prSet presAssocID="{2AD1E47A-91A4-4902-8576-3B81FBDA4F69}" presName="root" presStyleCnt="0"/>
      <dgm:spPr/>
    </dgm:pt>
    <dgm:pt modelId="{17F004B0-9A1E-45CF-BD16-D0F123D95287}" type="pres">
      <dgm:prSet presAssocID="{2AD1E47A-91A4-4902-8576-3B81FBDA4F69}" presName="rootComposite" presStyleCnt="0"/>
      <dgm:spPr/>
    </dgm:pt>
    <dgm:pt modelId="{5B63342E-F161-4888-9670-56199B5630D3}" type="pres">
      <dgm:prSet presAssocID="{2AD1E47A-91A4-4902-8576-3B81FBDA4F69}" presName="rootText" presStyleLbl="node1" presStyleIdx="2" presStyleCnt="3"/>
      <dgm:spPr/>
      <dgm:t>
        <a:bodyPr/>
        <a:lstStyle/>
        <a:p>
          <a:endParaRPr lang="en-US"/>
        </a:p>
      </dgm:t>
    </dgm:pt>
    <dgm:pt modelId="{2E708D63-0245-44BA-8F6A-F2C4CDB78030}" type="pres">
      <dgm:prSet presAssocID="{2AD1E47A-91A4-4902-8576-3B81FBDA4F69}" presName="rootConnector" presStyleLbl="node1" presStyleIdx="2" presStyleCnt="3"/>
      <dgm:spPr/>
      <dgm:t>
        <a:bodyPr/>
        <a:lstStyle/>
        <a:p>
          <a:endParaRPr lang="en-US"/>
        </a:p>
      </dgm:t>
    </dgm:pt>
    <dgm:pt modelId="{574179BD-06BD-46F3-91A1-6BBE4EB875D3}" type="pres">
      <dgm:prSet presAssocID="{2AD1E47A-91A4-4902-8576-3B81FBDA4F69}" presName="childShape" presStyleCnt="0"/>
      <dgm:spPr/>
    </dgm:pt>
  </dgm:ptLst>
  <dgm:cxnLst>
    <dgm:cxn modelId="{622C968E-66BB-4005-9EE0-C402779E8470}" type="presOf" srcId="{174C80E2-DA95-4EC0-94A3-DFC47DB7C6D0}" destId="{FBA31371-3395-48C3-94F7-AA5FF3ACAADF}" srcOrd="0" destOrd="0" presId="urn:microsoft.com/office/officeart/2005/8/layout/hierarchy3"/>
    <dgm:cxn modelId="{E180F54A-C9FC-42AF-8071-CF8D9457ED8A}" type="presOf" srcId="{96A0DA1E-24E3-461F-8B72-4530B670FF7C}" destId="{A4F87AA1-CAFB-4D8C-8FBA-090AC1BAE834}" srcOrd="0" destOrd="0" presId="urn:microsoft.com/office/officeart/2005/8/layout/hierarchy3"/>
    <dgm:cxn modelId="{7C7FB07A-E269-49C9-A194-F8B6B5C3714F}" srcId="{E5F6977E-EC41-4270-BF47-2E4326D1606A}" destId="{96A0DA1E-24E3-461F-8B72-4530B670FF7C}" srcOrd="1" destOrd="0" parTransId="{3E6F9C6B-987A-451F-A51F-0F42054C3CAB}" sibTransId="{C98C3DC6-E867-4C1E-880B-6C1E67FD0D64}"/>
    <dgm:cxn modelId="{1A1B5AD5-2E3D-489A-89AC-13CF02086520}" type="presOf" srcId="{2AD1E47A-91A4-4902-8576-3B81FBDA4F69}" destId="{2E708D63-0245-44BA-8F6A-F2C4CDB78030}" srcOrd="1" destOrd="0" presId="urn:microsoft.com/office/officeart/2005/8/layout/hierarchy3"/>
    <dgm:cxn modelId="{18DBE6B7-42A6-4654-8B41-B337C177A846}" type="presOf" srcId="{E5F6977E-EC41-4270-BF47-2E4326D1606A}" destId="{B41A70A8-119C-4167-8621-F82B70FCD26B}" srcOrd="0" destOrd="0" presId="urn:microsoft.com/office/officeart/2005/8/layout/hierarchy3"/>
    <dgm:cxn modelId="{3A4CBFAF-F253-4CD2-96FE-58051B026FCC}" type="presOf" srcId="{174C80E2-DA95-4EC0-94A3-DFC47DB7C6D0}" destId="{CB419EF1-8945-42E8-8323-950BB92B4C05}" srcOrd="1" destOrd="0" presId="urn:microsoft.com/office/officeart/2005/8/layout/hierarchy3"/>
    <dgm:cxn modelId="{EE321BBC-5C5C-498F-9DE8-86CB6C0CA4D1}" type="presOf" srcId="{96A0DA1E-24E3-461F-8B72-4530B670FF7C}" destId="{798E3336-E898-4739-BB15-C87836E27C9B}" srcOrd="1" destOrd="0" presId="urn:microsoft.com/office/officeart/2005/8/layout/hierarchy3"/>
    <dgm:cxn modelId="{CC49CE8B-9B41-47AA-A2C3-389F06E5BAE5}" type="presOf" srcId="{2AD1E47A-91A4-4902-8576-3B81FBDA4F69}" destId="{5B63342E-F161-4888-9670-56199B5630D3}" srcOrd="0" destOrd="0" presId="urn:microsoft.com/office/officeart/2005/8/layout/hierarchy3"/>
    <dgm:cxn modelId="{E0D923F4-9C78-47C2-9C4B-C01D47283544}" srcId="{E5F6977E-EC41-4270-BF47-2E4326D1606A}" destId="{174C80E2-DA95-4EC0-94A3-DFC47DB7C6D0}" srcOrd="0" destOrd="0" parTransId="{53E7C0CB-FDE0-4C03-87F9-ED00A3D36C0F}" sibTransId="{92AB752B-AB8D-4CB4-937C-7C8A30FD1099}"/>
    <dgm:cxn modelId="{8714E420-10D0-4974-A2CF-E19D4351C1C2}" srcId="{E5F6977E-EC41-4270-BF47-2E4326D1606A}" destId="{2AD1E47A-91A4-4902-8576-3B81FBDA4F69}" srcOrd="2" destOrd="0" parTransId="{9F5E95EA-BA63-4A11-B622-6CB6B5CF7D1B}" sibTransId="{C2BA0726-B07F-4993-B548-0E901D0B5AC6}"/>
    <dgm:cxn modelId="{950A53FA-84BF-4049-8D48-BD7CEA5E7469}" type="presParOf" srcId="{B41A70A8-119C-4167-8621-F82B70FCD26B}" destId="{06B201F8-928C-4670-8058-CE51B67E3BD9}" srcOrd="0" destOrd="0" presId="urn:microsoft.com/office/officeart/2005/8/layout/hierarchy3"/>
    <dgm:cxn modelId="{C2388EBF-0813-4363-8C98-97516EDED445}" type="presParOf" srcId="{06B201F8-928C-4670-8058-CE51B67E3BD9}" destId="{166D028A-8034-4865-B6D0-353806A4A806}" srcOrd="0" destOrd="0" presId="urn:microsoft.com/office/officeart/2005/8/layout/hierarchy3"/>
    <dgm:cxn modelId="{082239B8-1A86-49E8-AB04-C6FB34980CF4}" type="presParOf" srcId="{166D028A-8034-4865-B6D0-353806A4A806}" destId="{FBA31371-3395-48C3-94F7-AA5FF3ACAADF}" srcOrd="0" destOrd="0" presId="urn:microsoft.com/office/officeart/2005/8/layout/hierarchy3"/>
    <dgm:cxn modelId="{3AAECE76-7EE9-4180-A58B-E4E21D0F94E0}" type="presParOf" srcId="{166D028A-8034-4865-B6D0-353806A4A806}" destId="{CB419EF1-8945-42E8-8323-950BB92B4C05}" srcOrd="1" destOrd="0" presId="urn:microsoft.com/office/officeart/2005/8/layout/hierarchy3"/>
    <dgm:cxn modelId="{914F8675-18E6-4A36-B596-22BD25E0A709}" type="presParOf" srcId="{06B201F8-928C-4670-8058-CE51B67E3BD9}" destId="{ECCB5FA1-B56F-4C81-AC40-CE2FB8B34EF3}" srcOrd="1" destOrd="0" presId="urn:microsoft.com/office/officeart/2005/8/layout/hierarchy3"/>
    <dgm:cxn modelId="{BDD7A5CE-7CDD-4E0E-B0D0-608A586DB43D}" type="presParOf" srcId="{B41A70A8-119C-4167-8621-F82B70FCD26B}" destId="{95DB3A53-9A68-412F-8135-281684DB8DC3}" srcOrd="1" destOrd="0" presId="urn:microsoft.com/office/officeart/2005/8/layout/hierarchy3"/>
    <dgm:cxn modelId="{190BA64C-9D8C-49E7-873A-F9AE594940AE}" type="presParOf" srcId="{95DB3A53-9A68-412F-8135-281684DB8DC3}" destId="{23F63EB6-F308-4698-BD61-95A4DBFF604A}" srcOrd="0" destOrd="0" presId="urn:microsoft.com/office/officeart/2005/8/layout/hierarchy3"/>
    <dgm:cxn modelId="{58E311DB-846F-491F-8FBB-B49316808FC1}" type="presParOf" srcId="{23F63EB6-F308-4698-BD61-95A4DBFF604A}" destId="{A4F87AA1-CAFB-4D8C-8FBA-090AC1BAE834}" srcOrd="0" destOrd="0" presId="urn:microsoft.com/office/officeart/2005/8/layout/hierarchy3"/>
    <dgm:cxn modelId="{A2A17D43-890C-4EE2-AA68-D4B8421E7552}" type="presParOf" srcId="{23F63EB6-F308-4698-BD61-95A4DBFF604A}" destId="{798E3336-E898-4739-BB15-C87836E27C9B}" srcOrd="1" destOrd="0" presId="urn:microsoft.com/office/officeart/2005/8/layout/hierarchy3"/>
    <dgm:cxn modelId="{B2200A5D-6188-401A-B9C9-A3CBFA2D5DA5}" type="presParOf" srcId="{95DB3A53-9A68-412F-8135-281684DB8DC3}" destId="{928D105E-5A86-4343-AC4D-1A85E6D556B9}" srcOrd="1" destOrd="0" presId="urn:microsoft.com/office/officeart/2005/8/layout/hierarchy3"/>
    <dgm:cxn modelId="{3014782F-56AD-47A9-9928-C4C25D26CC4B}" type="presParOf" srcId="{B41A70A8-119C-4167-8621-F82B70FCD26B}" destId="{77F27E60-8281-4C5C-A377-7D35F763471B}" srcOrd="2" destOrd="0" presId="urn:microsoft.com/office/officeart/2005/8/layout/hierarchy3"/>
    <dgm:cxn modelId="{A8D15D09-CF18-459A-AAD1-CE545F550BED}" type="presParOf" srcId="{77F27E60-8281-4C5C-A377-7D35F763471B}" destId="{17F004B0-9A1E-45CF-BD16-D0F123D95287}" srcOrd="0" destOrd="0" presId="urn:microsoft.com/office/officeart/2005/8/layout/hierarchy3"/>
    <dgm:cxn modelId="{D968E26D-71C4-476A-B998-6D0E83553919}" type="presParOf" srcId="{17F004B0-9A1E-45CF-BD16-D0F123D95287}" destId="{5B63342E-F161-4888-9670-56199B5630D3}" srcOrd="0" destOrd="0" presId="urn:microsoft.com/office/officeart/2005/8/layout/hierarchy3"/>
    <dgm:cxn modelId="{59CFB8F9-7BEE-41C8-87D7-41CFBF9A7154}" type="presParOf" srcId="{17F004B0-9A1E-45CF-BD16-D0F123D95287}" destId="{2E708D63-0245-44BA-8F6A-F2C4CDB78030}" srcOrd="1" destOrd="0" presId="urn:microsoft.com/office/officeart/2005/8/layout/hierarchy3"/>
    <dgm:cxn modelId="{2D23E1F7-3497-4B11-A154-C8500117FA2A}" type="presParOf" srcId="{77F27E60-8281-4C5C-A377-7D35F763471B}" destId="{574179BD-06BD-46F3-91A1-6BBE4EB875D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DC26B-8B3E-4A57-974B-2B98D88B0C62}">
      <dsp:nvSpPr>
        <dsp:cNvPr id="0" name=""/>
        <dsp:cNvSpPr/>
      </dsp:nvSpPr>
      <dsp:spPr>
        <a:xfrm>
          <a:off x="586" y="837380"/>
          <a:ext cx="807072" cy="16780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Footlight MT Light" panose="0204060206030A020304" pitchFamily="18" charset="0"/>
            </a:rPr>
            <a:t>Italy’s three advantages that made it the birthplace of the Renaissance </a:t>
          </a:r>
          <a:endParaRPr lang="en-US" sz="1100" kern="1200" dirty="0">
            <a:latin typeface="Footlight MT Light" panose="0204060206030A020304" pitchFamily="18" charset="0"/>
          </a:endParaRPr>
        </a:p>
      </dsp:txBody>
      <dsp:txXfrm>
        <a:off x="24224" y="861018"/>
        <a:ext cx="759796" cy="1630762"/>
      </dsp:txXfrm>
    </dsp:sp>
    <dsp:sp modelId="{87477513-B8D6-4A1D-9585-D6D1932A2E98}">
      <dsp:nvSpPr>
        <dsp:cNvPr id="0" name=""/>
        <dsp:cNvSpPr/>
      </dsp:nvSpPr>
      <dsp:spPr>
        <a:xfrm rot="18250269">
          <a:off x="552901" y="1173631"/>
          <a:ext cx="1162395" cy="43813"/>
        </a:xfrm>
        <a:custGeom>
          <a:avLst/>
          <a:gdLst/>
          <a:ahLst/>
          <a:cxnLst/>
          <a:rect l="0" t="0" r="0" b="0"/>
          <a:pathLst>
            <a:path>
              <a:moveTo>
                <a:pt x="0" y="21906"/>
              </a:moveTo>
              <a:lnTo>
                <a:pt x="1162395" y="2190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/>
        </a:p>
      </dsp:txBody>
      <dsp:txXfrm>
        <a:off x="1105039" y="1166478"/>
        <a:ext cx="58119" cy="58119"/>
      </dsp:txXfrm>
    </dsp:sp>
    <dsp:sp modelId="{E0F7D96D-46AB-431B-A2F1-85DBFFBFC6A3}">
      <dsp:nvSpPr>
        <dsp:cNvPr id="0" name=""/>
        <dsp:cNvSpPr/>
      </dsp:nvSpPr>
      <dsp:spPr>
        <a:xfrm>
          <a:off x="1460539" y="306626"/>
          <a:ext cx="1359196" cy="8160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1484442" y="330529"/>
        <a:ext cx="1311390" cy="768293"/>
      </dsp:txXfrm>
    </dsp:sp>
    <dsp:sp modelId="{ECF6FE1C-F0F6-4E71-9AE6-C9CC2A1771BD}">
      <dsp:nvSpPr>
        <dsp:cNvPr id="0" name=""/>
        <dsp:cNvSpPr/>
      </dsp:nvSpPr>
      <dsp:spPr>
        <a:xfrm>
          <a:off x="2819735" y="692769"/>
          <a:ext cx="652879" cy="43813"/>
        </a:xfrm>
        <a:custGeom>
          <a:avLst/>
          <a:gdLst/>
          <a:ahLst/>
          <a:cxnLst/>
          <a:rect l="0" t="0" r="0" b="0"/>
          <a:pathLst>
            <a:path>
              <a:moveTo>
                <a:pt x="0" y="21906"/>
              </a:moveTo>
              <a:lnTo>
                <a:pt x="652879" y="2190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3129853" y="698354"/>
        <a:ext cx="32643" cy="32643"/>
      </dsp:txXfrm>
    </dsp:sp>
    <dsp:sp modelId="{37E660AE-AB82-4B6D-B203-B53953F5FF22}">
      <dsp:nvSpPr>
        <dsp:cNvPr id="0" name=""/>
        <dsp:cNvSpPr/>
      </dsp:nvSpPr>
      <dsp:spPr>
        <a:xfrm>
          <a:off x="3472614" y="306626"/>
          <a:ext cx="1632198" cy="8160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/>
        </a:p>
      </dsp:txBody>
      <dsp:txXfrm>
        <a:off x="3496517" y="330529"/>
        <a:ext cx="1584392" cy="768293"/>
      </dsp:txXfrm>
    </dsp:sp>
    <dsp:sp modelId="{8202E97F-EAC3-45A0-923F-7344EE366BA1}">
      <dsp:nvSpPr>
        <dsp:cNvPr id="0" name=""/>
        <dsp:cNvSpPr/>
      </dsp:nvSpPr>
      <dsp:spPr>
        <a:xfrm rot="21589257">
          <a:off x="807658" y="1653473"/>
          <a:ext cx="652882" cy="43813"/>
        </a:xfrm>
        <a:custGeom>
          <a:avLst/>
          <a:gdLst/>
          <a:ahLst/>
          <a:cxnLst/>
          <a:rect l="0" t="0" r="0" b="0"/>
          <a:pathLst>
            <a:path>
              <a:moveTo>
                <a:pt x="0" y="21906"/>
              </a:moveTo>
              <a:lnTo>
                <a:pt x="652882" y="2190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/>
        </a:p>
      </dsp:txBody>
      <dsp:txXfrm>
        <a:off x="1117777" y="1659057"/>
        <a:ext cx="32644" cy="32644"/>
      </dsp:txXfrm>
    </dsp:sp>
    <dsp:sp modelId="{A9FBA9B9-0A18-4986-B3E3-DE6CB254B7C2}">
      <dsp:nvSpPr>
        <dsp:cNvPr id="0" name=""/>
        <dsp:cNvSpPr/>
      </dsp:nvSpPr>
      <dsp:spPr>
        <a:xfrm>
          <a:off x="1460539" y="1245140"/>
          <a:ext cx="1359196" cy="8584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1485682" y="1270283"/>
        <a:ext cx="1308910" cy="808152"/>
      </dsp:txXfrm>
    </dsp:sp>
    <dsp:sp modelId="{4263B19B-7689-4A8A-9399-48331C7AA2FA}">
      <dsp:nvSpPr>
        <dsp:cNvPr id="0" name=""/>
        <dsp:cNvSpPr/>
      </dsp:nvSpPr>
      <dsp:spPr>
        <a:xfrm>
          <a:off x="2819735" y="1652453"/>
          <a:ext cx="652879" cy="43813"/>
        </a:xfrm>
        <a:custGeom>
          <a:avLst/>
          <a:gdLst/>
          <a:ahLst/>
          <a:cxnLst/>
          <a:rect l="0" t="0" r="0" b="0"/>
          <a:pathLst>
            <a:path>
              <a:moveTo>
                <a:pt x="0" y="21906"/>
              </a:moveTo>
              <a:lnTo>
                <a:pt x="652879" y="2190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3129853" y="1658037"/>
        <a:ext cx="32643" cy="32643"/>
      </dsp:txXfrm>
    </dsp:sp>
    <dsp:sp modelId="{C427B647-56C9-4B4B-91F3-1D7EB62B6E3A}">
      <dsp:nvSpPr>
        <dsp:cNvPr id="0" name=""/>
        <dsp:cNvSpPr/>
      </dsp:nvSpPr>
      <dsp:spPr>
        <a:xfrm>
          <a:off x="3472614" y="1266310"/>
          <a:ext cx="1632198" cy="8160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/>
        </a:p>
      </dsp:txBody>
      <dsp:txXfrm>
        <a:off x="3496517" y="1290213"/>
        <a:ext cx="1584392" cy="768293"/>
      </dsp:txXfrm>
    </dsp:sp>
    <dsp:sp modelId="{F39D93BD-CFE3-4294-9B4A-731247DC968D}">
      <dsp:nvSpPr>
        <dsp:cNvPr id="0" name=""/>
        <dsp:cNvSpPr/>
      </dsp:nvSpPr>
      <dsp:spPr>
        <a:xfrm rot="3346337">
          <a:off x="553745" y="2134335"/>
          <a:ext cx="1160708" cy="43813"/>
        </a:xfrm>
        <a:custGeom>
          <a:avLst/>
          <a:gdLst/>
          <a:ahLst/>
          <a:cxnLst/>
          <a:rect l="0" t="0" r="0" b="0"/>
          <a:pathLst>
            <a:path>
              <a:moveTo>
                <a:pt x="0" y="21906"/>
              </a:moveTo>
              <a:lnTo>
                <a:pt x="1160708" y="2190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/>
        </a:p>
      </dsp:txBody>
      <dsp:txXfrm>
        <a:off x="1105081" y="2127224"/>
        <a:ext cx="58035" cy="58035"/>
      </dsp:txXfrm>
    </dsp:sp>
    <dsp:sp modelId="{87F9FBAF-6CC2-4B9E-9A39-1D0F64A9937E}">
      <dsp:nvSpPr>
        <dsp:cNvPr id="0" name=""/>
        <dsp:cNvSpPr/>
      </dsp:nvSpPr>
      <dsp:spPr>
        <a:xfrm>
          <a:off x="1460539" y="2225993"/>
          <a:ext cx="1359196" cy="8201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484561" y="2250015"/>
        <a:ext cx="1311152" cy="772135"/>
      </dsp:txXfrm>
    </dsp:sp>
    <dsp:sp modelId="{BF7AB84C-D48C-48F4-91E0-A08932339F71}">
      <dsp:nvSpPr>
        <dsp:cNvPr id="0" name=""/>
        <dsp:cNvSpPr/>
      </dsp:nvSpPr>
      <dsp:spPr>
        <a:xfrm>
          <a:off x="2819735" y="2614176"/>
          <a:ext cx="652879" cy="43813"/>
        </a:xfrm>
        <a:custGeom>
          <a:avLst/>
          <a:gdLst/>
          <a:ahLst/>
          <a:cxnLst/>
          <a:rect l="0" t="0" r="0" b="0"/>
          <a:pathLst>
            <a:path>
              <a:moveTo>
                <a:pt x="0" y="21906"/>
              </a:moveTo>
              <a:lnTo>
                <a:pt x="652879" y="2190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3129853" y="2619761"/>
        <a:ext cx="32643" cy="32643"/>
      </dsp:txXfrm>
    </dsp:sp>
    <dsp:sp modelId="{0A2C02CE-A5AF-452D-A016-96D31C60B160}">
      <dsp:nvSpPr>
        <dsp:cNvPr id="0" name=""/>
        <dsp:cNvSpPr/>
      </dsp:nvSpPr>
      <dsp:spPr>
        <a:xfrm>
          <a:off x="3472614" y="2228033"/>
          <a:ext cx="1632198" cy="8160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/>
        </a:p>
      </dsp:txBody>
      <dsp:txXfrm>
        <a:off x="3496517" y="2251936"/>
        <a:ext cx="1584392" cy="768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3E9B8-3073-4592-A443-5C215A2C4C66}">
      <dsp:nvSpPr>
        <dsp:cNvPr id="0" name=""/>
        <dsp:cNvSpPr/>
      </dsp:nvSpPr>
      <dsp:spPr>
        <a:xfrm rot="16200000">
          <a:off x="304799" y="-304799"/>
          <a:ext cx="1676400" cy="2286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Footlight MT Light" panose="0204060206030A020304" pitchFamily="18" charset="0"/>
            </a:rPr>
            <a:t>Humanism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Footlight MT Light" panose="0204060206030A020304" pitchFamily="18" charset="0"/>
          </a:endParaRPr>
        </a:p>
      </dsp:txBody>
      <dsp:txXfrm rot="5400000">
        <a:off x="-1" y="1"/>
        <a:ext cx="2286000" cy="1257300"/>
      </dsp:txXfrm>
    </dsp:sp>
    <dsp:sp modelId="{24232819-2FFD-4259-A1A4-4BBC8AFCE9B0}">
      <dsp:nvSpPr>
        <dsp:cNvPr id="0" name=""/>
        <dsp:cNvSpPr/>
      </dsp:nvSpPr>
      <dsp:spPr>
        <a:xfrm>
          <a:off x="2286000" y="0"/>
          <a:ext cx="2286000" cy="16764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Footlight MT Light" panose="0204060206030A020304" pitchFamily="18" charset="0"/>
            </a:rPr>
            <a:t>Worldly Pleasures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Footlight MT Light" panose="0204060206030A020304" pitchFamily="18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Footlight MT Light" panose="0204060206030A020304" pitchFamily="18" charset="0"/>
          </a:endParaRPr>
        </a:p>
      </dsp:txBody>
      <dsp:txXfrm>
        <a:off x="2286000" y="0"/>
        <a:ext cx="2286000" cy="1257300"/>
      </dsp:txXfrm>
    </dsp:sp>
    <dsp:sp modelId="{42426052-132F-4921-8D3F-C5FD277F71DD}">
      <dsp:nvSpPr>
        <dsp:cNvPr id="0" name=""/>
        <dsp:cNvSpPr/>
      </dsp:nvSpPr>
      <dsp:spPr>
        <a:xfrm rot="10800000">
          <a:off x="0" y="1676400"/>
          <a:ext cx="2286000" cy="16764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Footlight MT Light" panose="0204060206030A020304" pitchFamily="18" charset="0"/>
            </a:rPr>
            <a:t>Renaissance Man/Woman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Footlight MT Light" panose="0204060206030A020304" pitchFamily="18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Footlight MT Light" panose="0204060206030A020304" pitchFamily="18" charset="0"/>
          </a:endParaRPr>
        </a:p>
      </dsp:txBody>
      <dsp:txXfrm rot="10800000">
        <a:off x="0" y="2095500"/>
        <a:ext cx="2286000" cy="1257300"/>
      </dsp:txXfrm>
    </dsp:sp>
    <dsp:sp modelId="{4E7F8844-36C4-4108-A80A-1740F8A18413}">
      <dsp:nvSpPr>
        <dsp:cNvPr id="0" name=""/>
        <dsp:cNvSpPr/>
      </dsp:nvSpPr>
      <dsp:spPr>
        <a:xfrm rot="5400000">
          <a:off x="2590800" y="1371600"/>
          <a:ext cx="1676400" cy="2286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Footlight MT Light" panose="0204060206030A020304" pitchFamily="18" charset="0"/>
            </a:rPr>
            <a:t> Patrons </a:t>
          </a:r>
          <a:r>
            <a:rPr lang="en-US" sz="1600" kern="1200" dirty="0" smtClean="0">
              <a:latin typeface="Footlight MT Light" panose="0204060206030A020304" pitchFamily="18" charset="0"/>
            </a:rPr>
            <a:t>of the Art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Footlight MT Light" panose="0204060206030A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Footlight MT Light" panose="0204060206030A020304" pitchFamily="18" charset="0"/>
          </a:endParaRPr>
        </a:p>
      </dsp:txBody>
      <dsp:txXfrm rot="-5400000">
        <a:off x="2285999" y="2095500"/>
        <a:ext cx="2286000" cy="1257300"/>
      </dsp:txXfrm>
    </dsp:sp>
    <dsp:sp modelId="{2F23A874-5004-4A09-B051-BEEB7F4DAC42}">
      <dsp:nvSpPr>
        <dsp:cNvPr id="0" name=""/>
        <dsp:cNvSpPr/>
      </dsp:nvSpPr>
      <dsp:spPr>
        <a:xfrm>
          <a:off x="1524007" y="1257300"/>
          <a:ext cx="1371600" cy="838200"/>
        </a:xfrm>
        <a:prstGeom prst="round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latin typeface="Footlight MT Light" panose="0204060206030A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Footlight MT Light" panose="0204060206030A020304" pitchFamily="18" charset="0"/>
            </a:rPr>
            <a:t>Values</a:t>
          </a:r>
          <a:endParaRPr lang="en-US" sz="1200" b="1" kern="1200" dirty="0" smtClean="0">
            <a:latin typeface="Footlight MT Light" panose="0204060206030A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Footlight MT Light" panose="0204060206030A020304" pitchFamily="18" charset="0"/>
            </a:rPr>
            <a:t>Explain each value of the Renaissance in great </a:t>
          </a:r>
          <a:r>
            <a:rPr lang="en-US" sz="1200" kern="1200" dirty="0" smtClean="0">
              <a:latin typeface="Footlight MT Light" panose="0204060206030A020304" pitchFamily="18" charset="0"/>
            </a:rPr>
            <a:t>detail.</a:t>
          </a:r>
          <a:endParaRPr lang="en-US" sz="1200" kern="1200" dirty="0" smtClean="0">
            <a:latin typeface="Footlight MT Light" panose="0204060206030A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Footlight MT Light" panose="0204060206030A020304" pitchFamily="18" charset="0"/>
            </a:rPr>
            <a:t> </a:t>
          </a:r>
          <a:endParaRPr lang="en-US" sz="1200" kern="1200" dirty="0">
            <a:latin typeface="Footlight MT Light" panose="0204060206030A020304" pitchFamily="18" charset="0"/>
          </a:endParaRPr>
        </a:p>
      </dsp:txBody>
      <dsp:txXfrm>
        <a:off x="1564925" y="1298218"/>
        <a:ext cx="1289764" cy="7563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31371-3395-48C3-94F7-AA5FF3ACAADF}">
      <dsp:nvSpPr>
        <dsp:cNvPr id="0" name=""/>
        <dsp:cNvSpPr/>
      </dsp:nvSpPr>
      <dsp:spPr>
        <a:xfrm>
          <a:off x="301711" y="43"/>
          <a:ext cx="1308050" cy="6540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Footlight MT Light" panose="0204060206030A020304" pitchFamily="18" charset="0"/>
            </a:rPr>
            <a:t>Legacy of the Renaissance </a:t>
          </a:r>
          <a:endParaRPr lang="en-US" sz="1700" kern="1200" dirty="0">
            <a:latin typeface="Footlight MT Light" panose="0204060206030A020304" pitchFamily="18" charset="0"/>
          </a:endParaRPr>
        </a:p>
      </dsp:txBody>
      <dsp:txXfrm>
        <a:off x="320867" y="19199"/>
        <a:ext cx="1269738" cy="615713"/>
      </dsp:txXfrm>
    </dsp:sp>
    <dsp:sp modelId="{A4F87AA1-CAFB-4D8C-8FBA-090AC1BAE834}">
      <dsp:nvSpPr>
        <dsp:cNvPr id="0" name=""/>
        <dsp:cNvSpPr/>
      </dsp:nvSpPr>
      <dsp:spPr>
        <a:xfrm>
          <a:off x="1936774" y="43"/>
          <a:ext cx="1308050" cy="6540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Footlight MT Light" panose="0204060206030A020304" pitchFamily="18" charset="0"/>
            </a:rPr>
            <a:t>Changes in Art</a:t>
          </a:r>
          <a:endParaRPr lang="en-US" sz="1700" kern="1200" dirty="0">
            <a:latin typeface="Footlight MT Light" panose="0204060206030A020304" pitchFamily="18" charset="0"/>
          </a:endParaRPr>
        </a:p>
      </dsp:txBody>
      <dsp:txXfrm>
        <a:off x="1955930" y="19199"/>
        <a:ext cx="1269738" cy="615713"/>
      </dsp:txXfrm>
    </dsp:sp>
    <dsp:sp modelId="{5B63342E-F161-4888-9670-56199B5630D3}">
      <dsp:nvSpPr>
        <dsp:cNvPr id="0" name=""/>
        <dsp:cNvSpPr/>
      </dsp:nvSpPr>
      <dsp:spPr>
        <a:xfrm>
          <a:off x="3571837" y="43"/>
          <a:ext cx="1308050" cy="6540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Footlight MT Light" panose="0204060206030A020304" pitchFamily="18" charset="0"/>
            </a:rPr>
            <a:t>Changes in Society </a:t>
          </a:r>
          <a:endParaRPr lang="en-US" sz="1700" kern="1200" dirty="0">
            <a:latin typeface="Footlight MT Light" panose="0204060206030A020304" pitchFamily="18" charset="0"/>
          </a:endParaRPr>
        </a:p>
      </dsp:txBody>
      <dsp:txXfrm>
        <a:off x="3590993" y="19199"/>
        <a:ext cx="1269738" cy="615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9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5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3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2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5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2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1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5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1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8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112AD-CD40-43A4-983C-98F82C13BD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B3C96-CD1B-4426-A4B7-8F1A363DD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5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6606540" cy="456776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latin typeface="Baskerville Old Face" panose="02020602080505020303" pitchFamily="18" charset="0"/>
              </a:rPr>
              <a:t>Chapter 17 Section 1 pages </a:t>
            </a:r>
            <a:r>
              <a:rPr lang="en-US" sz="1600" b="1" dirty="0" smtClean="0">
                <a:latin typeface="Baskerville Old Face" panose="02020602080505020303" pitchFamily="18" charset="0"/>
              </a:rPr>
              <a:t>471-477 Italy</a:t>
            </a:r>
            <a:r>
              <a:rPr lang="en-US" sz="1600" b="1" dirty="0" smtClean="0">
                <a:latin typeface="Baskerville Old Face" panose="02020602080505020303" pitchFamily="18" charset="0"/>
              </a:rPr>
              <a:t>, Birthplace of the Renaissance </a:t>
            </a:r>
            <a:endParaRPr lang="en-US" sz="1600" b="1" dirty="0"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09800"/>
            <a:ext cx="2286000" cy="137160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is the Renaissance?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Time period: ___________ to __________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Renaissance means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It was a revival of 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00334420"/>
              </p:ext>
            </p:extLst>
          </p:nvPr>
        </p:nvGraphicFramePr>
        <p:xfrm>
          <a:off x="2514600" y="533400"/>
          <a:ext cx="5105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62004428"/>
              </p:ext>
            </p:extLst>
          </p:nvPr>
        </p:nvGraphicFramePr>
        <p:xfrm>
          <a:off x="152400" y="3657600"/>
          <a:ext cx="4572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152400" y="533400"/>
            <a:ext cx="2286000" cy="15240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Setting the Stage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Post plague, how did people’s way of thinking change? 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800600" y="3810000"/>
            <a:ext cx="2819400" cy="22098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The Renaissance Revolutionizes Art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was medieval art like?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Explain all the ways in which  Renaissance art is different. 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438872"/>
              </p:ext>
            </p:extLst>
          </p:nvPr>
        </p:nvGraphicFramePr>
        <p:xfrm>
          <a:off x="4795156" y="6096000"/>
          <a:ext cx="2824843" cy="381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24843"/>
              </a:tblGrid>
              <a:tr h="461900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Footlight MT Light" panose="0204060206030A020304" pitchFamily="18" charset="0"/>
                        </a:rPr>
                        <a:t>For</a:t>
                      </a:r>
                      <a:r>
                        <a:rPr lang="en-US" sz="1050" b="0" baseline="0" dirty="0" smtClean="0">
                          <a:latin typeface="Footlight MT Light" panose="0204060206030A020304" pitchFamily="18" charset="0"/>
                        </a:rPr>
                        <a:t> each of the following painters, explain who they were, what they were most famous for</a:t>
                      </a:r>
                      <a:endParaRPr lang="en-US" sz="1050" b="0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</a:tr>
              <a:tr h="837025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Footlight MT Light" panose="0204060206030A020304" pitchFamily="18" charset="0"/>
                        </a:rPr>
                        <a:t>Michelangelo:</a:t>
                      </a:r>
                      <a:endParaRPr lang="en-US" sz="1050" b="1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</a:tr>
              <a:tr h="837025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Footlight MT Light" panose="0204060206030A020304" pitchFamily="18" charset="0"/>
                        </a:rPr>
                        <a:t>Donatello: </a:t>
                      </a:r>
                      <a:endParaRPr lang="en-US" sz="1050" b="1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</a:tr>
              <a:tr h="837025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Footlight MT Light" panose="0204060206030A020304" pitchFamily="18" charset="0"/>
                        </a:rPr>
                        <a:t>Leonardo:</a:t>
                      </a:r>
                      <a:endParaRPr lang="en-US" sz="1050" b="1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</a:tr>
              <a:tr h="837025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Footlight MT Light" panose="0204060206030A020304" pitchFamily="18" charset="0"/>
                        </a:rPr>
                        <a:t>Raphael:</a:t>
                      </a:r>
                      <a:r>
                        <a:rPr lang="en-US" sz="1050" b="1" baseline="0" dirty="0" smtClean="0">
                          <a:latin typeface="Footlight MT Light" panose="0204060206030A020304" pitchFamily="18" charset="0"/>
                        </a:rPr>
                        <a:t> </a:t>
                      </a:r>
                      <a:endParaRPr lang="en-US" sz="1050" b="1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152400" y="7162800"/>
            <a:ext cx="4495800" cy="26670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Renaissance Writers Change Literature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Explain what it means to write in the vernacular 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Who is Niccolo Machiavelli?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628650" lvl="1" indent="-171450" algn="l">
              <a:buFont typeface="Wingdings 2" panose="05020102010507070707" pitchFamily="18" charset="2"/>
              <a:buChar char="õ"/>
            </a:pPr>
            <a:r>
              <a:rPr lang="en-US" sz="10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did he write? ___________________</a:t>
            </a:r>
          </a:p>
          <a:p>
            <a:pPr marL="628650" lvl="1" indent="-171450" algn="l">
              <a:buFont typeface="Wingdings 2" panose="05020102010507070707" pitchFamily="18" charset="2"/>
              <a:buChar char="õ"/>
            </a:pPr>
            <a:r>
              <a:rPr lang="en-US" sz="10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is the book about?</a:t>
            </a:r>
          </a:p>
          <a:p>
            <a:pPr lvl="1" algn="l"/>
            <a:endParaRPr lang="en-US" sz="10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628650" lvl="1" indent="-171450" algn="l">
              <a:buFont typeface="Wingdings 2" panose="05020102010507070707" pitchFamily="18" charset="2"/>
              <a:buChar char="õ"/>
            </a:pPr>
            <a:r>
              <a:rPr lang="en-US" sz="10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Explain how Machiavelli thinks a prince/leader should be like.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628650" lvl="1" indent="-171450" algn="l">
              <a:buFont typeface="Wingdings 2" panose="05020102010507070707" pitchFamily="18" charset="2"/>
              <a:buChar char="õ"/>
            </a:pPr>
            <a:endParaRPr lang="en-US" sz="8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67000" y="457200"/>
            <a:ext cx="49530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List the three reasons in the first box and explain in detail in the second </a:t>
            </a:r>
            <a:endParaRPr lang="en-US" sz="1200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59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5800" y="76200"/>
            <a:ext cx="6606540" cy="456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Footlight MT Light" panose="0204060206030A020304" pitchFamily="18" charset="0"/>
              </a:rPr>
              <a:t>Chapter 17 Section 2 pages 480-485 The Northern Renaissance </a:t>
            </a:r>
            <a:endParaRPr lang="en-US" sz="1600" b="1" dirty="0">
              <a:latin typeface="Footlight MT Light" panose="0204060206030A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85937" y="533400"/>
            <a:ext cx="2286000" cy="23622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The Northern Renaissance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To what others parts of Europe did the Renaissance spread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Why is it called Northern Renaissance? 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691143" y="1066800"/>
            <a:ext cx="2286000" cy="20574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German painters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Describe German art [subjects and style]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105400" y="1066800"/>
            <a:ext cx="2286000" cy="20574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Flemish Painters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Describe Flemish art [subjects and style]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85937" y="3352800"/>
            <a:ext cx="2286000" cy="1752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Desiderius Erasmus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did he write and what was it about?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632559" y="3349782"/>
            <a:ext cx="2286000" cy="1752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Thomas More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did he write and what was it about?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5105400" y="3349782"/>
            <a:ext cx="2286000" cy="1752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Christine de </a:t>
            </a:r>
            <a:r>
              <a:rPr lang="en-US" sz="1200" b="1" dirty="0" err="1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Pizan</a:t>
            </a:r>
            <a:endParaRPr lang="en-US" sz="1200" b="1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did she write and what was it about?</a:t>
            </a: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77563" y="304588"/>
            <a:ext cx="13304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Footlight MT Light" panose="0204060206030A020304" pitchFamily="18" charset="0"/>
              </a:rPr>
              <a:t>ART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Footlight MT Light" panose="0204060206030A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9967" y="2801034"/>
            <a:ext cx="25379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Footlight MT Light" panose="0204060206030A020304" pitchFamily="18" charset="0"/>
              </a:rPr>
              <a:t>LITERATURE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Footlight MT Light" panose="0204060206030A020304" pitchFamily="18" charset="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66321" y="5181600"/>
            <a:ext cx="2286000" cy="2514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William Shakespeare 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did he write about?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algn="l"/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are some of his most famous works?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algn="l"/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66321" y="7772400"/>
            <a:ext cx="2286000" cy="2133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Johann Gutenberg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Describe the new printing technology he invented.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algn="l"/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r>
              <a:rPr lang="en-US" sz="1200" dirty="0" smtClean="0">
                <a:solidFill>
                  <a:sysClr val="windowText" lastClr="000000"/>
                </a:solidFill>
                <a:latin typeface="Footlight MT Light" panose="0204060206030A020304" pitchFamily="18" charset="0"/>
              </a:rPr>
              <a:t>What were the effects of this new technology?</a:t>
            </a: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algn="l"/>
            <a:endParaRPr lang="en-US" sz="1200" dirty="0" smtClean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  <a:p>
            <a:pPr marL="171450" indent="-171450" algn="l">
              <a:buFont typeface="Wingdings 2" panose="05020102010507070707" pitchFamily="18" charset="2"/>
              <a:buChar char="õ"/>
            </a:pPr>
            <a:endParaRPr lang="en-US" sz="1200" dirty="0">
              <a:solidFill>
                <a:sysClr val="windowText" lastClr="000000"/>
              </a:solidFill>
              <a:latin typeface="Footlight MT Light" panose="0204060206030A020304" pitchFamily="18" charset="0"/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2784115252"/>
              </p:ext>
            </p:extLst>
          </p:nvPr>
        </p:nvGraphicFramePr>
        <p:xfrm>
          <a:off x="2507057" y="6438900"/>
          <a:ext cx="5181600" cy="654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itle 1"/>
          <p:cNvSpPr txBox="1">
            <a:spLocks/>
          </p:cNvSpPr>
          <p:nvPr/>
        </p:nvSpPr>
        <p:spPr>
          <a:xfrm>
            <a:off x="2590800" y="5228376"/>
            <a:ext cx="5029200" cy="456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Footlight MT Light" panose="0204060206030A020304" pitchFamily="18" charset="0"/>
              </a:rPr>
              <a:t>Complete the following tree map with the impact of the Renaissance on the following three topics. </a:t>
            </a:r>
            <a:r>
              <a:rPr lang="en-US" sz="1200" b="1" dirty="0">
                <a:latin typeface="Footlight MT Light" panose="0204060206030A020304" pitchFamily="18" charset="0"/>
              </a:rPr>
              <a:t> </a:t>
            </a:r>
            <a:r>
              <a:rPr lang="en-US" sz="1200" b="1" dirty="0" smtClean="0">
                <a:latin typeface="Footlight MT Light" panose="0204060206030A020304" pitchFamily="18" charset="0"/>
              </a:rPr>
              <a:t>Make a list using bullet points. </a:t>
            </a:r>
            <a:endParaRPr lang="en-US" sz="1200" b="1" dirty="0">
              <a:latin typeface="Footlight MT Light" panose="0204060206030A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3800" y="569118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Footlight MT Light" panose="0204060206030A020304" pitchFamily="18" charset="0"/>
              </a:rPr>
              <a:t>Impact of the Renaissance </a:t>
            </a:r>
            <a:endParaRPr lang="en-US" dirty="0">
              <a:latin typeface="Footlight MT Light" panose="0204060206030A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105400" y="6060520"/>
            <a:ext cx="0" cy="378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429000" y="6060520"/>
            <a:ext cx="1371600" cy="378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486400" y="6060520"/>
            <a:ext cx="1219200" cy="340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58653" y="7086600"/>
            <a:ext cx="0" cy="378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5400" y="7086600"/>
            <a:ext cx="0" cy="378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05600" y="7086600"/>
            <a:ext cx="0" cy="378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04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345</Words>
  <Application>Microsoft Office PowerPoint</Application>
  <PresentationFormat>Custom</PresentationFormat>
  <Paragraphs>91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Chapter 17 Section 1 pages 471-477 Italy, Birthplace of the Renaissance 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Italy, Birthplace of the Renaissance</dc:title>
  <dc:creator>Windows User</dc:creator>
  <cp:lastModifiedBy>Windows User</cp:lastModifiedBy>
  <cp:revision>10</cp:revision>
  <cp:lastPrinted>2018-11-14T13:11:01Z</cp:lastPrinted>
  <dcterms:created xsi:type="dcterms:W3CDTF">2018-11-13T13:50:57Z</dcterms:created>
  <dcterms:modified xsi:type="dcterms:W3CDTF">2018-11-27T14:04:26Z</dcterms:modified>
</cp:coreProperties>
</file>