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3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6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92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16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8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98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3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1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8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48141-677F-4EB7-BDA4-1B8BA56D8C2C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B1DEE-5920-41C4-977B-F16121206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8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isticbrain.com/911-death-statistics/" TargetMode="External"/><Relationship Id="rId2" Type="http://schemas.openxmlformats.org/officeDocument/2006/relationships/hyperlink" Target="http://timeline.national911memorial.org/#/Explore/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istory.com/news/9-11-artifacts-ground-zero-photos?cmpid=email-hist-made-2018-0911-09112018&amp;om_rid=7a8c9ca311d17d0294aaef6223d8587676274275f0d7b4c107420333f08183db&amp;om_mid=448146274&amp;kx_EmailCampaignID=23985&amp;kx_EmailCampaignName=email-hist-made-2018-0911-09112018&amp;kx_EmailRecipientID=7a8c9ca311d17d0294aaef6223d8587676274275f0d7b4c107420333f08183db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istory.com/news/911-heather-penney-united-flight-9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3048000" cy="990600"/>
          </a:xfrm>
        </p:spPr>
        <p:txBody>
          <a:bodyPr/>
          <a:lstStyle/>
          <a:p>
            <a:pPr algn="l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Bell Work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anose="0402060506030303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44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Footlight MT Light" panose="0204060206030A020304" pitchFamily="18" charset="0"/>
              </a:rPr>
              <a:t>What do you know or remember about September 11</a:t>
            </a:r>
            <a:r>
              <a:rPr lang="en-US" baseline="30000" dirty="0" smtClean="0">
                <a:latin typeface="Footlight MT Light" panose="0204060206030A020304" pitchFamily="18" charset="0"/>
              </a:rPr>
              <a:t>th</a:t>
            </a:r>
            <a:r>
              <a:rPr lang="en-US" dirty="0" smtClean="0">
                <a:latin typeface="Footlight MT Light" panose="0204060206030A020304" pitchFamily="18" charset="0"/>
              </a:rPr>
              <a:t>, 2001?</a:t>
            </a:r>
            <a:endParaRPr lang="en-US" sz="2800" dirty="0"/>
          </a:p>
        </p:txBody>
      </p:sp>
      <p:pic>
        <p:nvPicPr>
          <p:cNvPr id="2054" name="Picture 6" descr="http://1.bp.blogspot.com/-LwnESVEuZXQ/Tm0UhD1FYWI/AAAAAAAADzo/KMqywbk3Oxc/s1600/sept11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232516"/>
            <a:ext cx="4780625" cy="3187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gryphonhouse.files.wordpress.com/2011/09/9-11-01-fla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399" y="304800"/>
            <a:ext cx="3751513" cy="427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458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September 11</a:t>
            </a:r>
            <a:r>
              <a:rPr lang="en-US" sz="5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th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rint MT Shadow" panose="04020605060303030202" pitchFamily="82" charset="0"/>
              </a:rPr>
              <a:t>, 2001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676400"/>
            <a:ext cx="7391400" cy="38100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What happened that day?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How did this happen?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How did it change every day life in the United States?</a:t>
            </a:r>
          </a:p>
          <a:p>
            <a:r>
              <a:rPr lang="en-US" sz="2400" b="1" dirty="0" smtClean="0">
                <a:solidFill>
                  <a:schemeClr val="tx1"/>
                </a:solidFill>
                <a:latin typeface="Footlight MT Light" panose="0204060206030A020304" pitchFamily="18" charset="0"/>
              </a:rPr>
              <a:t>What about our future?</a:t>
            </a:r>
            <a:endParaRPr lang="en-US" sz="2400" b="1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  <p:pic>
        <p:nvPicPr>
          <p:cNvPr id="7" name="Picture 4" descr="http://letters2olivia.files.wordpress.com/2011/09/remember-9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7391400" cy="278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11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92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Footlight MT Light" panose="0204060206030A020304" pitchFamily="18" charset="0"/>
              </a:rPr>
              <a:t>What Happened?</a:t>
            </a:r>
            <a:endParaRPr lang="en-US" b="1" dirty="0"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1"/>
            <a:ext cx="7696200" cy="3962399"/>
          </a:xfrm>
        </p:spPr>
        <p:txBody>
          <a:bodyPr>
            <a:normAutofit/>
          </a:bodyPr>
          <a:lstStyle/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dirty="0" smtClean="0">
                <a:latin typeface="Footlight MT Light" panose="0204060206030A020304" pitchFamily="18" charset="0"/>
              </a:rPr>
              <a:t>On September 11</a:t>
            </a:r>
            <a:r>
              <a:rPr lang="en-US" sz="2000" baseline="30000" dirty="0" smtClean="0">
                <a:latin typeface="Footlight MT Light" panose="0204060206030A020304" pitchFamily="18" charset="0"/>
              </a:rPr>
              <a:t>th</a:t>
            </a:r>
            <a:r>
              <a:rPr lang="en-US" sz="2000" dirty="0" smtClean="0">
                <a:latin typeface="Footlight MT Light" panose="0204060206030A020304" pitchFamily="18" charset="0"/>
              </a:rPr>
              <a:t>, 2001 two commercial airplanes were intentionally flown into the two tallest structures in America- the north &amp; south towers of the World Trade Center in New York City.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dirty="0" smtClean="0">
                <a:latin typeface="Footlight MT Light" panose="0204060206030A020304" pitchFamily="18" charset="0"/>
              </a:rPr>
              <a:t>A 3</a:t>
            </a:r>
            <a:r>
              <a:rPr lang="en-US" sz="2000" baseline="30000" dirty="0" smtClean="0">
                <a:latin typeface="Footlight MT Light" panose="0204060206030A020304" pitchFamily="18" charset="0"/>
              </a:rPr>
              <a:t>rd</a:t>
            </a:r>
            <a:r>
              <a:rPr lang="en-US" sz="2000" dirty="0" smtClean="0">
                <a:latin typeface="Footlight MT Light" panose="0204060206030A020304" pitchFamily="18" charset="0"/>
              </a:rPr>
              <a:t> plane was intentionally flown in the United States Pentagon in Washington D.C.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dirty="0" smtClean="0">
                <a:latin typeface="Footlight MT Light" panose="0204060206030A020304" pitchFamily="18" charset="0"/>
              </a:rPr>
              <a:t>A 4</a:t>
            </a:r>
            <a:r>
              <a:rPr lang="en-US" sz="2000" baseline="30000" dirty="0" smtClean="0">
                <a:latin typeface="Footlight MT Light" panose="0204060206030A020304" pitchFamily="18" charset="0"/>
              </a:rPr>
              <a:t>th</a:t>
            </a:r>
            <a:r>
              <a:rPr lang="en-US" sz="2000" dirty="0" smtClean="0">
                <a:latin typeface="Footlight MT Light" panose="0204060206030A020304" pitchFamily="18" charset="0"/>
              </a:rPr>
              <a:t> plane was intentionally crashed in Pennsylvania on it’s way to Washington D.C..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dirty="0" smtClean="0">
                <a:latin typeface="Footlight MT Light" panose="0204060206030A020304" pitchFamily="18" charset="0"/>
              </a:rPr>
              <a:t>America had not been attacked on it’s own soil from external enemies since December 7</a:t>
            </a:r>
            <a:r>
              <a:rPr lang="en-US" sz="2000" baseline="30000" dirty="0" smtClean="0">
                <a:latin typeface="Footlight MT Light" panose="0204060206030A020304" pitchFamily="18" charset="0"/>
              </a:rPr>
              <a:t>th</a:t>
            </a:r>
            <a:r>
              <a:rPr lang="en-US" sz="2000" dirty="0" smtClean="0">
                <a:latin typeface="Footlight MT Light" panose="0204060206030A020304" pitchFamily="18" charset="0"/>
              </a:rPr>
              <a:t>, 1941 when the Japanese bombed Pearl Harbor, Hawaii.</a:t>
            </a:r>
            <a:endParaRPr lang="en-US" sz="2000" dirty="0">
              <a:latin typeface="Footlight MT Light" panose="0204060206030A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3130" y="4749225"/>
            <a:ext cx="6629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Footlight MT Light" panose="0204060206030A020304" pitchFamily="18" charset="0"/>
                <a:hlinkClick r:id="rId2"/>
              </a:rPr>
              <a:t>September 11th, 2001 Timeline</a:t>
            </a:r>
            <a:endParaRPr lang="en-US" sz="3200" dirty="0" smtClean="0">
              <a:latin typeface="Footlight MT Light" panose="0204060206030A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5410200"/>
            <a:ext cx="8305800" cy="1232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latin typeface="Footlight MT Light" panose="0204060206030A020304" pitchFamily="18" charset="0"/>
                <a:hlinkClick r:id="rId3"/>
              </a:rPr>
              <a:t>September 11th, 2001 </a:t>
            </a:r>
            <a:r>
              <a:rPr lang="en-US" dirty="0" smtClean="0">
                <a:latin typeface="Footlight MT Light" panose="0204060206030A020304" pitchFamily="18" charset="0"/>
                <a:hlinkClick r:id="rId3"/>
              </a:rPr>
              <a:t>Statistics</a:t>
            </a: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latin typeface="Footlight MT Light" panose="0204060206030A020304" pitchFamily="18" charset="0"/>
                <a:hlinkClick r:id="rId4"/>
              </a:rPr>
              <a:t>Artifacts from Ground Zero</a:t>
            </a: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95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Group Discussion: Part 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8768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 smtClean="0">
                <a:latin typeface="Footlight MT Light" panose="0204060206030A020304" pitchFamily="18" charset="0"/>
              </a:rPr>
              <a:t>In groups of 3-4 people from your table answer the following questions in 3-5 sentences.</a:t>
            </a:r>
          </a:p>
          <a:p>
            <a:pPr marL="0" indent="0" algn="ctr">
              <a:buNone/>
            </a:pPr>
            <a:r>
              <a:rPr lang="en-US" dirty="0" smtClean="0">
                <a:latin typeface="Footlight MT Light" panose="0204060206030A020304" pitchFamily="18" charset="0"/>
              </a:rPr>
              <a:t>Be prepared to discuss it with the class!</a:t>
            </a:r>
          </a:p>
          <a:p>
            <a:pPr marL="0" indent="0" algn="ctr">
              <a:buNone/>
            </a:pPr>
            <a:endParaRPr lang="en-US" dirty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Footlight MT Light" panose="0204060206030A020304" pitchFamily="18" charset="0"/>
              </a:rPr>
              <a:t>1.) If you were the Mayor of New York City, how would you handle this situation?</a:t>
            </a: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Footlight MT Light" panose="0204060206030A020304" pitchFamily="18" charset="0"/>
              </a:rPr>
              <a:t>2.) If you were the President of the U.S., how would you handle this situation?</a:t>
            </a: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7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America’s Response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791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3000" b="1" u="sng" dirty="0" smtClean="0">
                <a:latin typeface="Footlight MT Light" panose="0204060206030A020304" pitchFamily="18" charset="0"/>
              </a:rPr>
              <a:t>Immediate Response: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3000" dirty="0" smtClean="0">
                <a:latin typeface="Footlight MT Light" panose="0204060206030A020304" pitchFamily="18" charset="0"/>
              </a:rPr>
              <a:t>Get emergency responders to the scene &amp; get everyone out of Lower Manhattan. Secure New York City. Secure America.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3000" dirty="0" smtClean="0">
                <a:latin typeface="Footlight MT Light" panose="0204060206030A020304" pitchFamily="18" charset="0"/>
              </a:rPr>
              <a:t>Alert the President &amp; Vice President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3000" dirty="0" smtClean="0">
                <a:latin typeface="Footlight MT Light" panose="0204060206030A020304" pitchFamily="18" charset="0"/>
              </a:rPr>
              <a:t>Shut down all non-government air traffic across the U.S.</a:t>
            </a:r>
          </a:p>
          <a:p>
            <a:pPr lvl="1">
              <a:buSzPct val="70000"/>
              <a:buFont typeface="Wingdings" panose="05000000000000000000" pitchFamily="2" charset="2"/>
              <a:buChar char="«"/>
            </a:pPr>
            <a:r>
              <a:rPr lang="en-US" sz="2600" dirty="0" smtClean="0">
                <a:latin typeface="Footlight MT Light" panose="0204060206030A020304" pitchFamily="18" charset="0"/>
              </a:rPr>
              <a:t>(</a:t>
            </a:r>
            <a:r>
              <a:rPr lang="en-US" sz="2600" dirty="0" smtClean="0">
                <a:latin typeface="Footlight MT Light" panose="0204060206030A020304" pitchFamily="18" charset="0"/>
                <a:hlinkClick r:id="rId2"/>
              </a:rPr>
              <a:t>Flight 93 &amp; Lucky Penney</a:t>
            </a:r>
            <a:r>
              <a:rPr lang="en-US" sz="2600" dirty="0" smtClean="0">
                <a:latin typeface="Footlight MT Light" panose="0204060206030A020304" pitchFamily="18" charset="0"/>
              </a:rPr>
              <a:t>)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3000" dirty="0" smtClean="0">
                <a:latin typeface="Footlight MT Light" panose="0204060206030A020304" pitchFamily="18" charset="0"/>
              </a:rPr>
              <a:t>Secure the safety of the President &amp; Vice President</a:t>
            </a:r>
          </a:p>
          <a:p>
            <a:pPr marL="0" indent="0" algn="ctr">
              <a:buSzPct val="70000"/>
              <a:buNone/>
            </a:pPr>
            <a:r>
              <a:rPr lang="en-US" sz="3000" b="1" u="sng" dirty="0" smtClean="0">
                <a:latin typeface="Footlight MT Light" panose="0204060206030A020304" pitchFamily="18" charset="0"/>
              </a:rPr>
              <a:t>Later Response: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3000" dirty="0" smtClean="0">
                <a:latin typeface="Footlight MT Light" panose="0204060206030A020304" pitchFamily="18" charset="0"/>
              </a:rPr>
              <a:t>Figure out who did this &amp; decide on how to take action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3000" dirty="0" smtClean="0">
                <a:latin typeface="Footlight MT Light" panose="0204060206030A020304" pitchFamily="18" charset="0"/>
              </a:rPr>
              <a:t>Begin clean up &amp; support efforts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3000" dirty="0" smtClean="0">
                <a:latin typeface="Footlight MT Light" panose="0204060206030A020304" pitchFamily="18" charset="0"/>
              </a:rPr>
              <a:t>Give a Presidential speech for the world to see how America handles tragedy &amp; terrorism (“We will not negotiate with terrorists”)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3000" dirty="0" smtClean="0">
                <a:latin typeface="Footlight MT Light" panose="0204060206030A020304" pitchFamily="18" charset="0"/>
              </a:rPr>
              <a:t>Prepare for war? With who? Where?</a:t>
            </a: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16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How Has 9/11 Changed America?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u="sng" dirty="0" smtClean="0">
                <a:latin typeface="Footlight MT Light" panose="0204060206030A020304" pitchFamily="18" charset="0"/>
              </a:rPr>
              <a:t>U.S. Morale:</a:t>
            </a:r>
            <a:r>
              <a:rPr lang="en-US" sz="2000" dirty="0" smtClean="0">
                <a:latin typeface="Footlight MT Light" panose="0204060206030A020304" pitchFamily="18" charset="0"/>
              </a:rPr>
              <a:t> Immediately after 9/11 attacks, national pride soared &amp; people banded together to send aid to NYC, the Pentagon, &amp; to the families who lost loved ones.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u="sng" dirty="0" smtClean="0">
                <a:latin typeface="Footlight MT Light" panose="0204060206030A020304" pitchFamily="18" charset="0"/>
              </a:rPr>
              <a:t>Economics:</a:t>
            </a:r>
            <a:r>
              <a:rPr lang="en-US" sz="2000" dirty="0" smtClean="0">
                <a:latin typeface="Footlight MT Light" panose="0204060206030A020304" pitchFamily="18" charset="0"/>
              </a:rPr>
              <a:t> hundreds of NYC based companies were unable to work for weeks or months, the New York Stock Exchange closed until Sept. 17</a:t>
            </a:r>
            <a:r>
              <a:rPr lang="en-US" sz="2000" baseline="30000" dirty="0" smtClean="0">
                <a:latin typeface="Footlight MT Light" panose="0204060206030A020304" pitchFamily="18" charset="0"/>
              </a:rPr>
              <a:t>th</a:t>
            </a:r>
            <a:r>
              <a:rPr lang="en-US" sz="2000" dirty="0" smtClean="0">
                <a:latin typeface="Footlight MT Light" panose="0204060206030A020304" pitchFamily="18" charset="0"/>
              </a:rPr>
              <a:t>, Wall Street shut down, &amp; the U.S. lost $1.2 trillion in one week… </a:t>
            </a:r>
          </a:p>
          <a:p>
            <a:pPr marL="0" indent="0" algn="ctr">
              <a:buSzPct val="70000"/>
              <a:buNone/>
            </a:pPr>
            <a:r>
              <a:rPr lang="en-US" sz="2000" dirty="0" smtClean="0">
                <a:latin typeface="Footlight MT Light" panose="0204060206030A020304" pitchFamily="18" charset="0"/>
              </a:rPr>
              <a:t>Some believe we are </a:t>
            </a:r>
            <a:r>
              <a:rPr lang="en-US" sz="2000" u="sng" dirty="0" smtClean="0">
                <a:latin typeface="Footlight MT Light" panose="0204060206030A020304" pitchFamily="18" charset="0"/>
              </a:rPr>
              <a:t>still</a:t>
            </a:r>
            <a:r>
              <a:rPr lang="en-US" sz="2000" dirty="0" smtClean="0">
                <a:latin typeface="Footlight MT Light" panose="0204060206030A020304" pitchFamily="18" charset="0"/>
              </a:rPr>
              <a:t> recovering economically…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dirty="0" smtClean="0">
                <a:latin typeface="Footlight MT Light" panose="0204060206030A020304" pitchFamily="18" charset="0"/>
              </a:rPr>
              <a:t>The U.S. waged a “War on Terror”. We have engaged in wars in Iraq &amp; Afghanistan in efforts to defeat the spread of terrorism.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dirty="0" smtClean="0">
                <a:latin typeface="Footlight MT Light" panose="0204060206030A020304" pitchFamily="18" charset="0"/>
              </a:rPr>
              <a:t>Security &amp; travel were immediately evaluated &amp; strengthened through various federal regulations &amp; the Patriot Act.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dirty="0" smtClean="0">
                <a:latin typeface="Footlight MT Light" panose="0204060206030A020304" pitchFamily="18" charset="0"/>
              </a:rPr>
              <a:t>How does the world view the United States because of 9/11?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r>
              <a:rPr lang="en-US" sz="2000" dirty="0" smtClean="0">
                <a:latin typeface="Footlight MT Light" panose="0204060206030A020304" pitchFamily="18" charset="0"/>
              </a:rPr>
              <a:t>As a response to 9/11, prejudice, profiling, &amp; immigration have been huge topics in America.  </a:t>
            </a:r>
          </a:p>
          <a:p>
            <a:pPr>
              <a:buSzPct val="70000"/>
              <a:buFont typeface="Wingdings" panose="05000000000000000000" pitchFamily="2" charset="2"/>
              <a:buChar char="«"/>
            </a:pPr>
            <a:endParaRPr lang="en-US" sz="2400" dirty="0" smtClean="0">
              <a:latin typeface="Footlight MT Light" panose="0204060206030A020304" pitchFamily="18" charset="0"/>
            </a:endParaRPr>
          </a:p>
          <a:p>
            <a:pPr>
              <a:buSzPct val="70000"/>
              <a:buFont typeface="Wingdings" panose="05000000000000000000" pitchFamily="2" charset="2"/>
              <a:buChar char="«"/>
            </a:pPr>
            <a:endParaRPr lang="en-US" sz="2400" dirty="0" smtClean="0">
              <a:latin typeface="Footlight MT Light" panose="0204060206030A020304" pitchFamily="18" charset="0"/>
            </a:endParaRPr>
          </a:p>
          <a:p>
            <a:pPr>
              <a:buSzPct val="70000"/>
              <a:buFont typeface="Wingdings" panose="05000000000000000000" pitchFamily="2" charset="2"/>
              <a:buChar char="«"/>
            </a:pPr>
            <a:endParaRPr lang="en-US" sz="2400" dirty="0" smtClean="0">
              <a:latin typeface="Footlight MT Light" panose="0204060206030A020304" pitchFamily="18" charset="0"/>
            </a:endParaRPr>
          </a:p>
          <a:p>
            <a:pPr>
              <a:buSzPct val="70000"/>
              <a:buFont typeface="Wingdings" panose="05000000000000000000" pitchFamily="2" charset="2"/>
              <a:buChar char="«"/>
            </a:pPr>
            <a:endParaRPr lang="en-US" sz="2400" dirty="0" smtClean="0">
              <a:latin typeface="Footlight MT Light" panose="0204060206030A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68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Group Discussion: Part 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otlight MT Light" panose="0204060206030A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Footlight MT Light" panose="0204060206030A020304" pitchFamily="18" charset="0"/>
              </a:rPr>
              <a:t>In the same groups of 3-4 people from before answer the following questions in 3-5 sentences.</a:t>
            </a:r>
          </a:p>
          <a:p>
            <a:pPr marL="0" indent="0" algn="ctr">
              <a:buNone/>
            </a:pPr>
            <a:r>
              <a:rPr lang="en-US" sz="2800" dirty="0" smtClean="0">
                <a:latin typeface="Footlight MT Light" panose="0204060206030A020304" pitchFamily="18" charset="0"/>
              </a:rPr>
              <a:t>Be prepared to discuss it with the class!</a:t>
            </a:r>
          </a:p>
          <a:p>
            <a:pPr marL="0" indent="0">
              <a:buNone/>
            </a:pPr>
            <a:endParaRPr lang="en-US" sz="2800" dirty="0"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Footlight MT Light" panose="0204060206030A020304" pitchFamily="18" charset="0"/>
              </a:rPr>
              <a:t>1.) How do we still see &amp; feel the effects of September 11</a:t>
            </a:r>
            <a:r>
              <a:rPr lang="en-US" sz="2800" baseline="30000" dirty="0" smtClean="0">
                <a:latin typeface="Footlight MT Light" panose="0204060206030A020304" pitchFamily="18" charset="0"/>
              </a:rPr>
              <a:t>th,</a:t>
            </a:r>
            <a:r>
              <a:rPr lang="en-US" sz="2800" dirty="0" smtClean="0">
                <a:latin typeface="Footlight MT Light" panose="0204060206030A020304" pitchFamily="18" charset="0"/>
              </a:rPr>
              <a:t> 2001 today in 2014? (3+ examples)</a:t>
            </a:r>
          </a:p>
          <a:p>
            <a:pPr marL="0" indent="0">
              <a:buNone/>
            </a:pPr>
            <a:endParaRPr lang="en-US" sz="2800" dirty="0" smtClean="0"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Footlight MT Light" panose="0204060206030A020304" pitchFamily="18" charset="0"/>
              </a:rPr>
              <a:t>2.) Who were some of the heroes of September 11</a:t>
            </a:r>
            <a:r>
              <a:rPr lang="en-US" sz="2800" baseline="30000" dirty="0" smtClean="0">
                <a:latin typeface="Footlight MT Light" panose="0204060206030A020304" pitchFamily="18" charset="0"/>
              </a:rPr>
              <a:t>th</a:t>
            </a:r>
            <a:r>
              <a:rPr lang="en-US" sz="2800" dirty="0" smtClean="0">
                <a:latin typeface="Footlight MT Light" panose="0204060206030A020304" pitchFamily="18" charset="0"/>
              </a:rPr>
              <a:t>?</a:t>
            </a:r>
          </a:p>
          <a:p>
            <a:pPr marL="0" indent="0">
              <a:buNone/>
            </a:pPr>
            <a:endParaRPr lang="en-US" sz="2800" dirty="0" smtClean="0"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Footlight MT Light" panose="0204060206030A020304" pitchFamily="18" charset="0"/>
              </a:rPr>
              <a:t>3.) What can we learn from September 11</a:t>
            </a:r>
            <a:r>
              <a:rPr lang="en-US" sz="2800" baseline="30000" dirty="0" smtClean="0">
                <a:latin typeface="Footlight MT Light" panose="0204060206030A020304" pitchFamily="18" charset="0"/>
              </a:rPr>
              <a:t>th</a:t>
            </a:r>
            <a:r>
              <a:rPr lang="en-US" sz="2800" dirty="0">
                <a:latin typeface="Footlight MT Light" panose="0204060206030A020304" pitchFamily="18" charset="0"/>
              </a:rPr>
              <a:t> </a:t>
            </a:r>
            <a:r>
              <a:rPr lang="en-US" sz="2800" dirty="0" smtClean="0">
                <a:latin typeface="Footlight MT Light" panose="0204060206030A020304" pitchFamily="18" charset="0"/>
              </a:rPr>
              <a:t>as a nation? What can we learn as individuals?</a:t>
            </a:r>
          </a:p>
          <a:p>
            <a:pPr marL="0" indent="0" algn="ctr">
              <a:buNone/>
            </a:pPr>
            <a:endParaRPr lang="en-US" dirty="0" smtClean="0">
              <a:latin typeface="Footlight MT Light" panose="0204060206030A020304" pitchFamily="18" charset="0"/>
            </a:endParaRPr>
          </a:p>
          <a:p>
            <a:pPr marL="0" indent="0" algn="ctr">
              <a:buNone/>
            </a:pPr>
            <a:endParaRPr lang="en-US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6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586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Bell Work</vt:lpstr>
      <vt:lpstr>September 11th, 2001</vt:lpstr>
      <vt:lpstr>What Happened?</vt:lpstr>
      <vt:lpstr>Group Discussion: Part 1</vt:lpstr>
      <vt:lpstr>America’s Response</vt:lpstr>
      <vt:lpstr>How Has 9/11 Changed America?</vt:lpstr>
      <vt:lpstr>Group Discussion: Part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11th, 2001</dc:title>
  <dc:creator>Ben</dc:creator>
  <cp:lastModifiedBy>Windows User</cp:lastModifiedBy>
  <cp:revision>25</cp:revision>
  <dcterms:created xsi:type="dcterms:W3CDTF">2013-09-08T20:15:47Z</dcterms:created>
  <dcterms:modified xsi:type="dcterms:W3CDTF">2018-09-12T19:56:41Z</dcterms:modified>
</cp:coreProperties>
</file>