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7" r:id="rId8"/>
    <p:sldId id="265" r:id="rId9"/>
    <p:sldId id="264" r:id="rId10"/>
    <p:sldId id="266" r:id="rId11"/>
    <p:sldId id="268" r:id="rId12"/>
    <p:sldId id="294" r:id="rId13"/>
    <p:sldId id="293" r:id="rId14"/>
    <p:sldId id="292" r:id="rId15"/>
    <p:sldId id="291" r:id="rId16"/>
    <p:sldId id="290" r:id="rId17"/>
    <p:sldId id="289" r:id="rId18"/>
    <p:sldId id="28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BAC2-2F1D-46B7-A3DF-2288B2DE60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5FC25-3FC5-44AE-9471-C6F9E305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BAC2-2F1D-46B7-A3DF-2288B2DE60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5FC25-3FC5-44AE-9471-C6F9E305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BAC2-2F1D-46B7-A3DF-2288B2DE60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5FC25-3FC5-44AE-9471-C6F9E305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BAC2-2F1D-46B7-A3DF-2288B2DE60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5FC25-3FC5-44AE-9471-C6F9E305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BAC2-2F1D-46B7-A3DF-2288B2DE60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5FC25-3FC5-44AE-9471-C6F9E305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BAC2-2F1D-46B7-A3DF-2288B2DE60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5FC25-3FC5-44AE-9471-C6F9E305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BAC2-2F1D-46B7-A3DF-2288B2DE60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5FC25-3FC5-44AE-9471-C6F9E305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BAC2-2F1D-46B7-A3DF-2288B2DE60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5FC25-3FC5-44AE-9471-C6F9E305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BAC2-2F1D-46B7-A3DF-2288B2DE60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5FC25-3FC5-44AE-9471-C6F9E305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BAC2-2F1D-46B7-A3DF-2288B2DE60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5FC25-3FC5-44AE-9471-C6F9E305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BAC2-2F1D-46B7-A3DF-2288B2DE60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5FC25-3FC5-44AE-9471-C6F9E3055A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EFBAC2-2F1D-46B7-A3DF-2288B2DE60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B5FC25-3FC5-44AE-9471-C6F9E3055A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bNYXweQ81v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T5BVr7vOz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JOOxlFs9I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ST4ZDuVOhB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-L9uov8Ins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1zRGzlWqce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Inheritance and Variation of Traits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PowerPoint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Giraffe Adaptations</a:t>
            </a:r>
            <a:br>
              <a:rPr lang="en-US" dirty="0" smtClean="0"/>
            </a:br>
            <a:r>
              <a:rPr lang="en-US" b="0" dirty="0">
                <a:effectLst/>
                <a:hlinkClick r:id="rId2"/>
              </a:rPr>
              <a:t>https://</a:t>
            </a:r>
            <a:r>
              <a:rPr lang="en-US" b="0" dirty="0" smtClean="0">
                <a:effectLst/>
                <a:hlinkClick r:id="rId2"/>
              </a:rPr>
              <a:t>www.youtube.com/watch?v=bNYXweQ81vI</a:t>
            </a:r>
            <a:r>
              <a:rPr lang="en-US" b="0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31" y="709612"/>
            <a:ext cx="55149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1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an inherited trait or learned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Eye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an inherited trait or learned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Playing the piano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an inherited trait or learned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Freckles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an inherited trait or learned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an inherited trait or learned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Riding a bike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an inherited trait or learned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Dimples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an inherited trait or learned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Using a pencil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an inherited trait or learned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Knowing the alphabet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 dirty="0" smtClean="0"/>
              <a:t>Fill in the blank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An _______________ is a behavior that does not have to be learned.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Inherited Traits vs. Learned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youtu.be/KT5BVr7vOzY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types of inherited traits can you think of?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types of learned behaviors can you think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 dirty="0" smtClean="0"/>
              <a:t>Fill in the blank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Plants and animals need ______________to survive.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 dirty="0" smtClean="0"/>
              <a:t>Fill in the blank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During photosynthesis, a plant must capture__________________.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 dirty="0" smtClean="0"/>
              <a:t>Fill in the blank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Animals must use energy to get what they ___________from their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 dirty="0" smtClean="0"/>
              <a:t>Fill in the blank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When an animal uses their energy, it must respond to ______________. For example, when a lion is hungry, it will hunt for food.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names of the stages of a frog’s life cycle called?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410200" cy="397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a giraffe survive in the savannas?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983287" cy="398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a polar bear survive in the Arctic?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4502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a raccoon survive in the city?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64518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dog would be best suited for Michigan’s climate? Why?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08315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98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a bird survive in the forest? What types of adaptations does it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038600" cy="34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9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Instinct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1" t="5918" r="5604" b="49597"/>
          <a:stretch/>
        </p:blipFill>
        <p:spPr bwMode="auto">
          <a:xfrm>
            <a:off x="2514600" y="762000"/>
            <a:ext cx="4114800" cy="402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7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06" y="530225"/>
            <a:ext cx="418782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4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(Plants and Animals)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85" y="530225"/>
            <a:ext cx="314086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9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Frog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Skip to minute 3:10 in the video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https://youtu.be/rJOOxlFs9Is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the stages of the frog life cycle?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Bird Adaptations</a:t>
            </a:r>
            <a:br>
              <a:rPr lang="en-US" dirty="0" smtClean="0"/>
            </a:br>
            <a:r>
              <a:rPr lang="en-US" b="0" dirty="0">
                <a:effectLst/>
                <a:hlinkClick r:id="rId2"/>
              </a:rPr>
              <a:t>https://youtu.be/ST4ZDuVOhBM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50" y="530225"/>
            <a:ext cx="541953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Raccoon </a:t>
            </a:r>
            <a:r>
              <a:rPr lang="en-US" dirty="0" smtClean="0"/>
              <a:t>Adaptation</a:t>
            </a:r>
            <a:br>
              <a:rPr lang="en-US" dirty="0" smtClean="0"/>
            </a:br>
            <a:r>
              <a:rPr lang="en-US" b="0" dirty="0">
                <a:effectLst/>
                <a:hlinkClick r:id="rId2"/>
              </a:rPr>
              <a:t>https://youtu.be/-L9uov8InsM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1999"/>
            <a:ext cx="7315200" cy="41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8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 Bear Adaptations</a:t>
            </a:r>
            <a:br>
              <a:rPr lang="en-US" dirty="0" smtClean="0"/>
            </a:br>
            <a:r>
              <a:rPr lang="en-US" b="0" dirty="0">
                <a:effectLst/>
                <a:hlinkClick r:id="rId2"/>
              </a:rPr>
              <a:t>https://youtu.be/1zRGzlWqce4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27" y="530225"/>
            <a:ext cx="5553584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0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516</TotalTime>
  <Words>326</Words>
  <Application>Microsoft Office PowerPoint</Application>
  <PresentationFormat>On-screen Show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Aspect</vt:lpstr>
      <vt:lpstr>Inheritance and Variation of Traits</vt:lpstr>
      <vt:lpstr>Inherited Traits vs. Learned Behaviors</vt:lpstr>
      <vt:lpstr>Instinct</vt:lpstr>
      <vt:lpstr>Carbon Dioxide </vt:lpstr>
      <vt:lpstr>Energy (Plants and Animals)</vt:lpstr>
      <vt:lpstr>Frog Life Cycle</vt:lpstr>
      <vt:lpstr>Bird Adaptations https://youtu.be/ST4ZDuVOhBM</vt:lpstr>
      <vt:lpstr>Raccoon Adaptation https://youtu.be/-L9uov8InsM</vt:lpstr>
      <vt:lpstr>Polar Bear Adaptations https://youtu.be/1zRGzlWqce4</vt:lpstr>
      <vt:lpstr>Giraffe Adaptations https://www.youtube.com/watch?v=bNYXweQ81vI </vt:lpstr>
      <vt:lpstr>Is it an inherited trait or learned behavior?</vt:lpstr>
      <vt:lpstr>Is it an inherited trait or learned behavior?</vt:lpstr>
      <vt:lpstr>Is it an inherited trait or learned behavior?</vt:lpstr>
      <vt:lpstr>Is it an inherited trait or learned behavior?</vt:lpstr>
      <vt:lpstr>Is it an inherited trait or learned behavior?</vt:lpstr>
      <vt:lpstr>Is it an inherited trait or learned behavior?</vt:lpstr>
      <vt:lpstr>Is it an inherited trait or learned behavior?</vt:lpstr>
      <vt:lpstr>Is it an inherited trait or learned behavior?</vt:lpstr>
      <vt:lpstr>Fill in the blank</vt:lpstr>
      <vt:lpstr>Fill in the blank</vt:lpstr>
      <vt:lpstr>Fill in the blank</vt:lpstr>
      <vt:lpstr>Fill in the blank</vt:lpstr>
      <vt:lpstr>Fill in the blank</vt:lpstr>
      <vt:lpstr>What are the names of the stages of a frog’s life cycle called? </vt:lpstr>
      <vt:lpstr>How can a giraffe survive in the savannas?</vt:lpstr>
      <vt:lpstr>How can a polar bear survive in the Arctic?</vt:lpstr>
      <vt:lpstr>How can a raccoon survive in the city? </vt:lpstr>
      <vt:lpstr>Which dog would be best suited for Michigan’s climate? Why?</vt:lpstr>
      <vt:lpstr>How can a bird survive in the forest? What types of adaptations does it need?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 and Variation of Traits</dc:title>
  <dc:creator>Windows User</dc:creator>
  <cp:lastModifiedBy>Windows User</cp:lastModifiedBy>
  <cp:revision>9</cp:revision>
  <dcterms:created xsi:type="dcterms:W3CDTF">2018-05-31T11:08:59Z</dcterms:created>
  <dcterms:modified xsi:type="dcterms:W3CDTF">2018-06-05T18:58:04Z</dcterms:modified>
</cp:coreProperties>
</file>