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6" r:id="rId2"/>
    <p:sldId id="270" r:id="rId3"/>
    <p:sldId id="272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3" r:id="rId18"/>
    <p:sldId id="274" r:id="rId19"/>
    <p:sldId id="271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05EED85-AF03-42BD-A6A0-23D3686DFAF3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8FD11BA-FF90-4D5D-9392-186654F3C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2330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FF34-2CE5-44F4-B33B-F2A315F945D9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692E-5F4A-4C8F-A69D-8089AD87C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774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FF34-2CE5-44F4-B33B-F2A315F945D9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692E-5F4A-4C8F-A69D-8089AD87C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276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FF34-2CE5-44F4-B33B-F2A315F945D9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692E-5F4A-4C8F-A69D-8089AD87C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635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FF34-2CE5-44F4-B33B-F2A315F945D9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692E-5F4A-4C8F-A69D-8089AD87C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79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FF34-2CE5-44F4-B33B-F2A315F945D9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692E-5F4A-4C8F-A69D-8089AD87C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683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FF34-2CE5-44F4-B33B-F2A315F945D9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692E-5F4A-4C8F-A69D-8089AD87C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077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FF34-2CE5-44F4-B33B-F2A315F945D9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692E-5F4A-4C8F-A69D-8089AD87C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82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FF34-2CE5-44F4-B33B-F2A315F945D9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692E-5F4A-4C8F-A69D-8089AD87C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623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FF34-2CE5-44F4-B33B-F2A315F945D9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692E-5F4A-4C8F-A69D-8089AD87C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440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FF34-2CE5-44F4-B33B-F2A315F945D9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692E-5F4A-4C8F-A69D-8089AD87C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623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0FF34-2CE5-44F4-B33B-F2A315F945D9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692E-5F4A-4C8F-A69D-8089AD87C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604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0FF34-2CE5-44F4-B33B-F2A315F945D9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0692E-5F4A-4C8F-A69D-8089AD87C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736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2: Polynomial , Power, and Rational Functions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06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 describe the graph of a Quadratic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Vertex (</a:t>
            </a:r>
            <a:r>
              <a:rPr lang="en-US" dirty="0" err="1" smtClean="0"/>
              <a:t>h,K</a:t>
            </a:r>
            <a:r>
              <a:rPr lang="en-US" dirty="0" smtClean="0"/>
              <a:t>)</a:t>
            </a:r>
          </a:p>
          <a:p>
            <a:r>
              <a:rPr lang="en-US" dirty="0" smtClean="0"/>
              <a:t>Axis of the parabola (axis of symmetry) x=h</a:t>
            </a:r>
          </a:p>
          <a:p>
            <a:r>
              <a:rPr lang="en-US" dirty="0" smtClean="0"/>
              <a:t>Parabola opens upward (a&gt;0) parabola opens downward (a&lt;0)</a:t>
            </a:r>
          </a:p>
          <a:p>
            <a:r>
              <a:rPr lang="en-US" dirty="0" smtClean="0"/>
              <a:t>Initial value (y intercept) : f(0)=c</a:t>
            </a:r>
          </a:p>
          <a:p>
            <a:r>
              <a:rPr lang="en-US" dirty="0" smtClean="0"/>
              <a:t>X intercepts (quadratic formula)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72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p169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1-6 (determine which functions are polynomial)</a:t>
            </a:r>
          </a:p>
          <a:p>
            <a:r>
              <a:rPr lang="en-US" dirty="0" smtClean="0"/>
              <a:t>7-12 (write an equation of linear function)</a:t>
            </a:r>
          </a:p>
          <a:p>
            <a:r>
              <a:rPr lang="en-US" dirty="0" smtClean="0"/>
              <a:t>13-18 (match parabolas with given equations using vertex and y intercept)</a:t>
            </a:r>
          </a:p>
          <a:p>
            <a:r>
              <a:rPr lang="en-US" dirty="0" smtClean="0"/>
              <a:t>23-26 (find the vertex of given function)</a:t>
            </a:r>
          </a:p>
          <a:p>
            <a:r>
              <a:rPr lang="en-US" dirty="0" smtClean="0"/>
              <a:t>27-32 (find the vertex and rewrite in vertex form)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51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169#1-6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00200"/>
            <a:ext cx="428625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266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P169#7-12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1600200"/>
            <a:ext cx="450361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971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13-18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447800"/>
            <a:ext cx="3505200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942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23-26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76400"/>
            <a:ext cx="3268980" cy="792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439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27-32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95400"/>
            <a:ext cx="326136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872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00200"/>
            <a:ext cx="5334000" cy="3983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519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52600"/>
            <a:ext cx="856268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13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Bell work Thursday 11/14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37" y="1752600"/>
            <a:ext cx="8240833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382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Bell work Wednesday 11/13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page 158 and fill out the given </a:t>
            </a:r>
            <a:r>
              <a:rPr lang="en-US" dirty="0" err="1"/>
              <a:t>F</a:t>
            </a:r>
            <a:r>
              <a:rPr lang="en-US" dirty="0" err="1" smtClean="0"/>
              <a:t>rayer</a:t>
            </a:r>
            <a:r>
              <a:rPr lang="en-US" dirty="0" smtClean="0"/>
              <a:t> model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82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067800" cy="632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44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u="sng" dirty="0" smtClean="0"/>
              <a:t>Section 2.1: </a:t>
            </a:r>
            <a:r>
              <a:rPr lang="en-US" sz="3600" dirty="0" smtClean="0"/>
              <a:t>Linear and Quadratic Functions Modeling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example 1 p 158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286000"/>
            <a:ext cx="6432537" cy="3395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854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p159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438400"/>
            <a:ext cx="6701368" cy="239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14400" y="1447800"/>
            <a:ext cx="5791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Linear and Quadratic Functions are also called polynomial Functions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3892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Quadratic Functions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Standard 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𝑎𝑥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𝑏𝑥</m:t>
                    </m:r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𝑐</m:t>
                    </m:r>
                  </m:oMath>
                </a14:m>
                <a:endParaRPr lang="en-US" b="0" dirty="0" smtClean="0"/>
              </a:p>
              <a:p>
                <a:r>
                  <a:rPr lang="en-US" dirty="0" smtClean="0"/>
                  <a:t>Vertex 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𝑘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Any Quadratic function can be written in vertex form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517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Find the vertex of the following functions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  <m:r>
                          <a:rPr lang="en-US" b="0" i="1" smtClean="0">
                            <a:latin typeface="Cambria Math"/>
                          </a:rPr>
                          <m:t>=2(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−4)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+7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  <m:r>
                          <a:rPr lang="en-US" b="0" i="1" smtClean="0">
                            <a:latin typeface="Cambria Math"/>
                          </a:rPr>
                          <m:t>=2(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+4)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+7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  <m:r>
                          <a:rPr lang="en-US" b="0" i="1" smtClean="0">
                            <a:latin typeface="Cambria Math"/>
                          </a:rPr>
                          <m:t>=2(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+4)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−7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  <m:r>
                          <a:rPr lang="en-US" b="0" i="1" smtClean="0">
                            <a:latin typeface="Cambria Math"/>
                          </a:rPr>
                          <m:t>=2(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−4)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−7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013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to vertex form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  <m:r>
                          <a:rPr lang="en-US" b="0" i="1" smtClean="0">
                            <a:latin typeface="Cambria Math"/>
                          </a:rPr>
                          <m:t>=2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−3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+4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h=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den>
                    </m:f>
                  </m:oMath>
                </a14:m>
                <a:endParaRPr lang="en-US" dirty="0" smtClean="0"/>
              </a:p>
              <a:p>
                <a:r>
                  <a:rPr lang="en-US" dirty="0" smtClean="0"/>
                  <a:t>To find K plug in h for x in the standard form, k is the y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617" r="-19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40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Write the following function in vertex form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6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−3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−5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786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315</Words>
  <Application>Microsoft Office PowerPoint</Application>
  <PresentationFormat>On-screen Show (4:3)</PresentationFormat>
  <Paragraphs>41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Chapter 2: Polynomial , Power, and Rational Functions</vt:lpstr>
      <vt:lpstr>Bell work Wednesday 11/13</vt:lpstr>
      <vt:lpstr>PowerPoint Presentation</vt:lpstr>
      <vt:lpstr>Section 2.1: Linear and Quadratic Functions Modeling</vt:lpstr>
      <vt:lpstr>Table p159</vt:lpstr>
      <vt:lpstr>Quadratic Functions</vt:lpstr>
      <vt:lpstr>Find the vertex of the following functions</vt:lpstr>
      <vt:lpstr>Converting to vertex form</vt:lpstr>
      <vt:lpstr>Write the following function in vertex form</vt:lpstr>
      <vt:lpstr>To describe the graph of a Quadratic Function</vt:lpstr>
      <vt:lpstr>Homework p169</vt:lpstr>
      <vt:lpstr>Page 169#1-6</vt:lpstr>
      <vt:lpstr>P169#7-12</vt:lpstr>
      <vt:lpstr>13-18</vt:lpstr>
      <vt:lpstr>23-26</vt:lpstr>
      <vt:lpstr>27-32</vt:lpstr>
      <vt:lpstr>PowerPoint Presentation</vt:lpstr>
      <vt:lpstr>PowerPoint Presentation</vt:lpstr>
      <vt:lpstr>Bell work Thursday 11/14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2: Polynomial , Power, and Rational Functions</dc:title>
  <dc:creator>USER</dc:creator>
  <cp:lastModifiedBy>Windows User</cp:lastModifiedBy>
  <cp:revision>13</cp:revision>
  <cp:lastPrinted>2019-11-11T19:39:14Z</cp:lastPrinted>
  <dcterms:created xsi:type="dcterms:W3CDTF">2017-10-26T10:58:30Z</dcterms:created>
  <dcterms:modified xsi:type="dcterms:W3CDTF">2019-11-14T17:03:35Z</dcterms:modified>
</cp:coreProperties>
</file>