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9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69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2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4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3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9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3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16A4-21EA-4461-86B5-B66A6EACE52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E2886-7A9D-4F50-9566-89D55E6F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8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 calculus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P7 </a:t>
            </a:r>
          </a:p>
          <a:p>
            <a:r>
              <a:rPr lang="en-US" dirty="0" smtClean="0"/>
              <a:t>Page 54-59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p55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20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Solve the above inequality graphically and algebraically</a:t>
                </a:r>
              </a:p>
              <a:p>
                <a:pPr marL="0" indent="0">
                  <a:buNone/>
                </a:pPr>
                <a:r>
                  <a:rPr lang="en-US" b="1" u="sng" dirty="0" smtClean="0">
                    <a:solidFill>
                      <a:srgbClr val="FF0000"/>
                    </a:solidFill>
                  </a:rPr>
                  <a:t>Graphically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2004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6" y="5257800"/>
            <a:ext cx="5019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59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Algebraically</a:t>
            </a:r>
            <a:endParaRPr 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20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0"/>
            <a:ext cx="5019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0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Example 6 page 56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+2&lt;0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812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81600"/>
            <a:ext cx="5019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0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Page 58 #15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≥0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19200"/>
            <a:ext cx="2985981" cy="290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62001"/>
            <a:ext cx="5019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6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Page 58#13: Solve algebraically</a:t>
            </a:r>
            <a:endParaRPr lang="en-US" b="1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2−5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&lt;</m:t>
                    </m:r>
                  </m:oMath>
                </a14:m>
                <a:r>
                  <a:rPr lang="en-US" dirty="0" smtClean="0"/>
                  <a:t>0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1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Homework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58#9-16</a:t>
            </a:r>
          </a:p>
          <a:p>
            <a:r>
              <a:rPr lang="en-US" dirty="0" smtClean="0"/>
              <a:t>Page 58#17-26 (use a calculator)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Linear Inequalities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Solve</a:t>
            </a:r>
            <a:r>
              <a:rPr lang="en-US" dirty="0" smtClean="0"/>
              <a:t> the following inequalities and </a:t>
            </a:r>
            <a:r>
              <a:rPr lang="en-US" b="1" dirty="0" smtClean="0">
                <a:solidFill>
                  <a:srgbClr val="FF0000"/>
                </a:solidFill>
              </a:rPr>
              <a:t>Graph</a:t>
            </a:r>
            <a:r>
              <a:rPr lang="en-US" dirty="0" smtClean="0"/>
              <a:t> the solution using a number line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X+4&gt;0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2x+3&lt;0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-x+5&gt;0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Quadratic Inequalities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u="sng" dirty="0" smtClean="0"/>
                  <a:t>Section P7: </a:t>
                </a:r>
                <a:r>
                  <a:rPr lang="en-US" dirty="0" smtClean="0"/>
                  <a:t>p54-59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Graphically</a:t>
                </a:r>
              </a:p>
              <a:p>
                <a:r>
                  <a:rPr lang="en-US" dirty="0" smtClean="0"/>
                  <a:t>Graph the function</a:t>
                </a:r>
              </a:p>
              <a:p>
                <a:r>
                  <a:rPr lang="en-US" dirty="0" smtClean="0"/>
                  <a:t>Find the parts of the parabola that are: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above the x axis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&gt;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        or below the x axis &lt;</a:t>
                </a:r>
              </a:p>
              <a:p>
                <a:r>
                  <a:rPr lang="en-US" dirty="0" smtClean="0"/>
                  <a:t>Read the corresponding interval (read x values)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u="sng" dirty="0"/>
              </a:p>
              <a:p>
                <a:pPr marL="514350" indent="-514350">
                  <a:buFont typeface="+mj-lt"/>
                  <a:buAutoNum type="arabicPeriod"/>
                </a:pPr>
                <a:endParaRPr lang="en-US" u="sng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8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 p55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−12=0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en-US" dirty="0" smtClean="0"/>
                  <a:t>(x+3)(x-4)=0</a:t>
                </a:r>
                <a:endParaRPr lang="en-US" b="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95076"/>
            <a:ext cx="2657475" cy="4315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5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Quadratic Inequality Algebraically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Factor it and find the </a:t>
                </a:r>
                <a:r>
                  <a:rPr lang="en-US" dirty="0" smtClean="0"/>
                  <a:t>zeros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79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number line (sign chart) and locate the zeros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 number from each interval, plug in in the factored form, then check the sign of the inequality. Fill in the signs of each interval on the number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(highlight)  the correct interval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7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−12&gt;0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(x-4)(x+3)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3143617"/>
            <a:ext cx="5019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3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248</Words>
  <Application>Microsoft Office PowerPoint</Application>
  <PresentationFormat>On-screen Show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Pre calculus notes</vt:lpstr>
      <vt:lpstr> Linear Inequalities Review</vt:lpstr>
      <vt:lpstr>Solving Quadratic Inequalities </vt:lpstr>
      <vt:lpstr>Example 3 p55</vt:lpstr>
      <vt:lpstr>Solve the Quadratic Inequality Algebraically</vt:lpstr>
      <vt:lpstr>PowerPoint Presentation</vt:lpstr>
      <vt:lpstr>PowerPoint Presentation</vt:lpstr>
      <vt:lpstr>PowerPoint Presentation</vt:lpstr>
      <vt:lpstr>PowerPoint Presentation</vt:lpstr>
      <vt:lpstr>Example 4 p55</vt:lpstr>
      <vt:lpstr>Algebraically</vt:lpstr>
      <vt:lpstr>Example 6 page 56</vt:lpstr>
      <vt:lpstr>Page 58 #15</vt:lpstr>
      <vt:lpstr>Page 58#13: Solve algebraically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calculus notes</dc:title>
  <dc:creator>USER</dc:creator>
  <cp:lastModifiedBy>Windows User</cp:lastModifiedBy>
  <cp:revision>22</cp:revision>
  <cp:lastPrinted>2019-10-01T18:36:14Z</cp:lastPrinted>
  <dcterms:created xsi:type="dcterms:W3CDTF">2017-09-18T10:21:05Z</dcterms:created>
  <dcterms:modified xsi:type="dcterms:W3CDTF">2019-10-02T16:04:33Z</dcterms:modified>
</cp:coreProperties>
</file>