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1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5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9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9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8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4290-A327-40B3-BDA0-6E7B39B23F8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FB20-B2B1-4926-97E5-D13190F9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Bell work week 9 </a:t>
            </a:r>
            <a:r>
              <a:rPr lang="en-US" dirty="0" err="1" smtClean="0"/>
              <a:t>Precalc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SAT </a:t>
            </a:r>
            <a:r>
              <a:rPr lang="en-US" dirty="0" smtClean="0">
                <a:solidFill>
                  <a:srgbClr val="FF0000"/>
                </a:solidFill>
              </a:rPr>
              <a:t>NC </a:t>
            </a:r>
            <a:r>
              <a:rPr lang="en-US" dirty="0" smtClean="0"/>
              <a:t>Monday </a:t>
            </a:r>
            <a:r>
              <a:rPr lang="en-US" dirty="0" smtClean="0"/>
              <a:t>10/21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9812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+5, </m:t>
                    </m:r>
                    <m:r>
                      <a:rPr lang="en-US" b="0" i="1" smtClean="0">
                        <a:latin typeface="Cambria Math"/>
                      </a:rPr>
                      <m:t>𝑤h𝑎𝑡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𝑒𝑞𝑢𝑎𝑙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𝑡𝑜</m:t>
                    </m:r>
                    <m:r>
                      <a:rPr lang="en-US" b="0" i="1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-6x-5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6x+5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6x-5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981200"/>
                <a:ext cx="8229600" cy="4525963"/>
              </a:xfrm>
              <a:blipFill rotWithShape="1">
                <a:blip r:embed="rId2"/>
                <a:stretch>
                  <a:fillRect l="-200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68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Tuesday 10/22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Which of the following is a value of x for which the expression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dirty="0" smtClean="0"/>
                  <a:t> is undefined?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-3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-2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0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2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73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Calculator </a:t>
            </a:r>
            <a:r>
              <a:rPr lang="en-US" dirty="0" smtClean="0"/>
              <a:t>Wednesday 10/23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 calculator session 1: separate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5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Calculator </a:t>
            </a:r>
            <a:r>
              <a:rPr lang="en-US" dirty="0" smtClean="0"/>
              <a:t>Thursday 10/24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/>
                        <m:t>𝑦</m:t>
                      </m:r>
                      <m:r>
                        <a:rPr lang="en-US" i="1" smtClean="0"/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−3)(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en-US" i="1"/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Which ordered </a:t>
                </a:r>
                <a:r>
                  <a:rPr lang="en-US" dirty="0"/>
                  <a:t>pair (</a:t>
                </a:r>
                <a:r>
                  <a:rPr lang="en-US" i="1" dirty="0" err="1"/>
                  <a:t>x,y</a:t>
                </a:r>
                <a:r>
                  <a:rPr lang="en-US" i="1" dirty="0"/>
                  <a:t>)</a:t>
                </a:r>
                <a:r>
                  <a:rPr lang="en-US" dirty="0"/>
                  <a:t> satisfies the system of equations </a:t>
                </a:r>
                <a:r>
                  <a:rPr lang="en-US" dirty="0" smtClean="0"/>
                  <a:t>above?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(-3,-2)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(-3,2)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(5,-2)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 smtClean="0"/>
                  <a:t>(5,14)</a:t>
                </a:r>
                <a:endParaRPr lang="en-US" dirty="0"/>
              </a:p>
              <a:p>
                <a:pPr marL="0" lvl="0" indent="0">
                  <a:buNone/>
                </a:pPr>
                <a:endParaRPr lang="en-US" dirty="0" smtClean="0"/>
              </a:p>
              <a:p>
                <a:pPr marL="0" lvl="0" indent="0">
                  <a:buNone/>
                </a:pPr>
                <a:r>
                  <a:rPr lang="en-US" sz="5600" b="1" dirty="0" smtClean="0"/>
                  <a:t>SAT Quiz 2 Friday 10/25</a:t>
                </a:r>
                <a:endParaRPr lang="en-US" sz="5600" b="1" dirty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333" r="-1185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94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Bell work week 9 Precalc SAT NC Monday 10/21</vt:lpstr>
      <vt:lpstr>SAT NC Tuesday 10/22</vt:lpstr>
      <vt:lpstr>SAT Calculator Wednesday 10/23</vt:lpstr>
      <vt:lpstr>SAT Calculator Thursday 10/24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9 Precalc</dc:title>
  <dc:creator>Windows User</dc:creator>
  <cp:lastModifiedBy>Windows User</cp:lastModifiedBy>
  <cp:revision>6</cp:revision>
  <cp:lastPrinted>2019-10-18T19:07:24Z</cp:lastPrinted>
  <dcterms:created xsi:type="dcterms:W3CDTF">2019-10-18T18:46:01Z</dcterms:created>
  <dcterms:modified xsi:type="dcterms:W3CDTF">2019-10-18T19:38:58Z</dcterms:modified>
</cp:coreProperties>
</file>