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58FB-3D45-49F4-B463-7C7550EE781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699-8DA4-43CE-ADDD-0C75B0384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194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58FB-3D45-49F4-B463-7C7550EE781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699-8DA4-43CE-ADDD-0C75B0384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65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58FB-3D45-49F4-B463-7C7550EE781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699-8DA4-43CE-ADDD-0C75B0384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9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58FB-3D45-49F4-B463-7C7550EE781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699-8DA4-43CE-ADDD-0C75B0384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47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58FB-3D45-49F4-B463-7C7550EE781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699-8DA4-43CE-ADDD-0C75B0384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24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58FB-3D45-49F4-B463-7C7550EE781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699-8DA4-43CE-ADDD-0C75B0384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66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58FB-3D45-49F4-B463-7C7550EE781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699-8DA4-43CE-ADDD-0C75B0384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659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58FB-3D45-49F4-B463-7C7550EE781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699-8DA4-43CE-ADDD-0C75B0384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8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58FB-3D45-49F4-B463-7C7550EE781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699-8DA4-43CE-ADDD-0C75B0384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80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58FB-3D45-49F4-B463-7C7550EE781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699-8DA4-43CE-ADDD-0C75B0384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10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58FB-3D45-49F4-B463-7C7550EE781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699-8DA4-43CE-ADDD-0C75B0384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98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E58FB-3D45-49F4-B463-7C7550EE781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B9699-8DA4-43CE-ADDD-0C75B0384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776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8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Sections 8.2-8.3 p591, p609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6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 work 05/15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600200"/>
            <a:ext cx="2217420" cy="252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942105"/>
            <a:ext cx="1752600" cy="2196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57200" y="2057400"/>
                <a:ext cx="3810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Solve the following system of equations: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US" b="0" dirty="0" smtClean="0"/>
              </a:p>
              <a:p>
                <a:r>
                  <a:rPr lang="en-US" b="0" dirty="0" smtClean="0"/>
                  <a:t>	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                        </a:t>
                </a:r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057400"/>
                <a:ext cx="3810000" cy="1477328"/>
              </a:xfrm>
              <a:prstGeom prst="rect">
                <a:avLst/>
              </a:prstGeom>
              <a:blipFill rotWithShape="1">
                <a:blip r:embed="rId4"/>
                <a:stretch>
                  <a:fillRect l="-1280" t="-20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896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7358063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883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Chapter 8 Project: Ellipses and Hyperbolas (Due Wednesday 05/22)</a:t>
            </a:r>
            <a:br>
              <a:rPr lang="en-US" dirty="0" smtClean="0"/>
            </a:br>
            <a:r>
              <a:rPr lang="en-US" sz="2700" b="1" dirty="0" smtClean="0">
                <a:solidFill>
                  <a:srgbClr val="FF0000"/>
                </a:solidFill>
              </a:rPr>
              <a:t>Sections 8.2-8.3 p591, p602 to 609</a:t>
            </a:r>
            <a:r>
              <a:rPr lang="en-US" sz="9600" b="1" dirty="0" smtClean="0"/>
              <a:t/>
            </a:r>
            <a:br>
              <a:rPr lang="en-US" sz="9600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029200"/>
          </a:xfrm>
        </p:spPr>
        <p:txBody>
          <a:bodyPr>
            <a:normAutofit fontScale="47500" lnSpcReduction="20000"/>
          </a:bodyPr>
          <a:lstStyle/>
          <a:p>
            <a:r>
              <a:rPr lang="en-US" sz="4500" b="1" dirty="0" smtClean="0">
                <a:solidFill>
                  <a:srgbClr val="7030A0"/>
                </a:solidFill>
              </a:rPr>
              <a:t>Group size: </a:t>
            </a:r>
            <a:r>
              <a:rPr lang="en-US" sz="4500" dirty="0" smtClean="0"/>
              <a:t>up to 4 students max</a:t>
            </a:r>
          </a:p>
          <a:p>
            <a:r>
              <a:rPr lang="en-US" sz="4500" b="1" dirty="0" smtClean="0">
                <a:solidFill>
                  <a:srgbClr val="C00000"/>
                </a:solidFill>
              </a:rPr>
              <a:t>Group combination: </a:t>
            </a:r>
            <a:r>
              <a:rPr lang="en-US" sz="4500" dirty="0" smtClean="0"/>
              <a:t>seniors separate than juniors</a:t>
            </a:r>
          </a:p>
          <a:p>
            <a:r>
              <a:rPr lang="en-US" sz="4500" b="1" dirty="0" smtClean="0">
                <a:solidFill>
                  <a:srgbClr val="00B050"/>
                </a:solidFill>
              </a:rPr>
              <a:t>Format: </a:t>
            </a:r>
            <a:r>
              <a:rPr lang="en-US" sz="4500" dirty="0" smtClean="0"/>
              <a:t>you can decide (google slides, tri fold, 3D shapes…)</a:t>
            </a:r>
          </a:p>
          <a:p>
            <a:r>
              <a:rPr lang="en-US" sz="4500" b="1" dirty="0" smtClean="0">
                <a:solidFill>
                  <a:srgbClr val="FF0000"/>
                </a:solidFill>
              </a:rPr>
              <a:t>Grade: </a:t>
            </a:r>
            <a:r>
              <a:rPr lang="en-US" sz="4500" dirty="0" smtClean="0"/>
              <a:t>14 summative extra credit for seniors</a:t>
            </a:r>
          </a:p>
          <a:p>
            <a:r>
              <a:rPr lang="en-US" sz="4500" dirty="0" smtClean="0"/>
              <a:t>14 points as an assignment grade for juniors</a:t>
            </a:r>
          </a:p>
          <a:p>
            <a:r>
              <a:rPr lang="en-US" sz="4500" dirty="0" smtClean="0"/>
              <a:t>The project should include at least </a:t>
            </a:r>
            <a:r>
              <a:rPr lang="en-US" sz="4500" b="1" dirty="0" smtClean="0">
                <a:solidFill>
                  <a:srgbClr val="00B0F0"/>
                </a:solidFill>
              </a:rPr>
              <a:t>14 slides</a:t>
            </a:r>
          </a:p>
          <a:p>
            <a:r>
              <a:rPr lang="en-US" sz="4500" dirty="0" smtClean="0"/>
              <a:t>The project should cover the following </a:t>
            </a:r>
            <a:r>
              <a:rPr lang="en-US" sz="4500" b="1" dirty="0" smtClean="0">
                <a:solidFill>
                  <a:srgbClr val="7030A0"/>
                </a:solidFill>
              </a:rPr>
              <a:t>topics: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500" dirty="0" smtClean="0"/>
              <a:t>Equations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500" dirty="0" smtClean="0"/>
              <a:t>Translations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500" dirty="0" smtClean="0"/>
              <a:t>Finding vertices and foci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500" dirty="0" smtClean="0"/>
              <a:t>Real world application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500" dirty="0" smtClean="0"/>
              <a:t>Practice problems p599#1-6 (include 2 in your slides)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500" dirty="0" smtClean="0"/>
              <a:t>Practice problems p599#7-16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500" dirty="0" smtClean="0"/>
              <a:t>Practice problems p609#1-10 </a:t>
            </a:r>
          </a:p>
          <a:p>
            <a:endParaRPr lang="en-US" dirty="0" smtClean="0"/>
          </a:p>
          <a:p>
            <a:endParaRPr lang="en-US" sz="101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37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Wednesday 05/22: 1</a:t>
            </a:r>
            <a:r>
              <a:rPr lang="en-US" baseline="30000" dirty="0" smtClean="0"/>
              <a:t>st</a:t>
            </a:r>
            <a:r>
              <a:rPr lang="en-US" dirty="0" smtClean="0"/>
              <a:t>, 2</a:t>
            </a:r>
            <a:r>
              <a:rPr lang="en-US" baseline="30000" dirty="0" smtClean="0"/>
              <a:t>nd</a:t>
            </a:r>
            <a:r>
              <a:rPr lang="en-US" dirty="0" smtClean="0"/>
              <a:t>  and 3</a:t>
            </a:r>
            <a:r>
              <a:rPr lang="en-US" baseline="30000" dirty="0" smtClean="0"/>
              <a:t>rd</a:t>
            </a:r>
            <a:r>
              <a:rPr lang="en-US" dirty="0" smtClean="0"/>
              <a:t> hour</a:t>
            </a:r>
          </a:p>
          <a:p>
            <a:r>
              <a:rPr lang="en-US" dirty="0" smtClean="0"/>
              <a:t>Thursday 05/23: 4</a:t>
            </a:r>
            <a:r>
              <a:rPr lang="en-US" baseline="30000" dirty="0" smtClean="0"/>
              <a:t>th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Between 11 and 15 min for each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43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136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Chapter 8 Project</vt:lpstr>
      <vt:lpstr>Bell work 05/15</vt:lpstr>
      <vt:lpstr>PowerPoint Presentation</vt:lpstr>
      <vt:lpstr> Chapter 8 Project: Ellipses and Hyperbolas (Due Wednesday 05/22) Sections 8.2-8.3 p591, p602 to 609 </vt:lpstr>
      <vt:lpstr>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 Project</dc:title>
  <dc:creator>Windows User</dc:creator>
  <cp:lastModifiedBy>Windows User</cp:lastModifiedBy>
  <cp:revision>7</cp:revision>
  <dcterms:created xsi:type="dcterms:W3CDTF">2019-05-15T12:54:47Z</dcterms:created>
  <dcterms:modified xsi:type="dcterms:W3CDTF">2019-05-15T15:22:36Z</dcterms:modified>
</cp:coreProperties>
</file>