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74" r:id="rId3"/>
    <p:sldId id="265" r:id="rId4"/>
    <p:sldId id="267" r:id="rId5"/>
    <p:sldId id="268" r:id="rId6"/>
    <p:sldId id="276" r:id="rId7"/>
    <p:sldId id="280" r:id="rId8"/>
    <p:sldId id="277" r:id="rId9"/>
    <p:sldId id="281" r:id="rId10"/>
    <p:sldId id="278" r:id="rId11"/>
    <p:sldId id="266" r:id="rId12"/>
    <p:sldId id="275" r:id="rId13"/>
    <p:sldId id="259" r:id="rId14"/>
    <p:sldId id="260" r:id="rId15"/>
    <p:sldId id="279" r:id="rId16"/>
    <p:sldId id="272" r:id="rId17"/>
    <p:sldId id="282" r:id="rId18"/>
    <p:sldId id="271" r:id="rId19"/>
    <p:sldId id="262" r:id="rId20"/>
    <p:sldId id="283" r:id="rId21"/>
    <p:sldId id="270" r:id="rId22"/>
    <p:sldId id="263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09B28-AA6B-4621-A89D-22DAE7E756CD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E2B01-F8FE-4EFE-A7F7-D6A934374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5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9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72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2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0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7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7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3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5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2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0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DD728-0201-474A-A257-6D0472A992D5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DE56-ADE8-45A1-90E5-9CD116EA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589400"/>
            <a:ext cx="8520600" cy="267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Arithmetic &amp;  Geometric Sequences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4462533"/>
            <a:ext cx="8520600" cy="17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22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1327150"/>
            <a:ext cx="6737350" cy="420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9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270350" y="173267"/>
            <a:ext cx="8520600" cy="110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/>
            </a:r>
            <a:br>
              <a:rPr lang="en" b="1" dirty="0" smtClean="0"/>
            </a:br>
            <a:r>
              <a:rPr lang="en" b="1" dirty="0"/>
              <a:t/>
            </a:r>
            <a:br>
              <a:rPr lang="en" b="1" dirty="0"/>
            </a:br>
            <a:r>
              <a:rPr lang="en" b="1" dirty="0" smtClean="0"/>
              <a:t>Practice </a:t>
            </a:r>
            <a:r>
              <a:rPr lang="en" b="1" dirty="0"/>
              <a:t>Problems </a:t>
            </a:r>
            <a:r>
              <a:rPr lang="en" dirty="0"/>
              <a:t>pg. 676 21-28 (part B only)</a:t>
            </a:r>
            <a:endParaRPr dirty="0"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11700" y="1281667"/>
            <a:ext cx="8520600" cy="52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/>
              <a:t>21. </a:t>
            </a:r>
            <a:r>
              <a:rPr lang="en" sz="2400" dirty="0"/>
              <a:t>6, 10, 14, 18……..  Find the tenth term. </a:t>
            </a:r>
            <a:endParaRPr sz="2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 dirty="0"/>
              <a:t>25.</a:t>
            </a:r>
            <a:r>
              <a:rPr lang="en" sz="2400" dirty="0"/>
              <a:t> 2, 6, 18, 54………  Find the eighth term. 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48491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Arithmetic Sequence</a:t>
            </a: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Arithmetic definition: Pairs of successive terms that all have a common difference.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Meaning: a sequence of numbers such that the difference between the      consecutive terms is constant. 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	For instance, the sequence 5,7,9,11,13,15… is an arithmetic progression with the common difference being 2.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227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7227"/>
            <a:ext cx="8679900" cy="6447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73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Recursive formula:</a:t>
            </a:r>
          </a:p>
          <a:p>
            <a:pPr marL="114300" indent="0">
              <a:buNone/>
            </a:pPr>
            <a:r>
              <a:rPr lang="en-US" dirty="0" smtClean="0"/>
              <a:t>Each term from an arithmetic sequence can be obtained recursively from its preceding term by adding d</a:t>
            </a:r>
            <a:r>
              <a:rPr lang="en-US" dirty="0" smtClean="0"/>
              <a:t>:</a:t>
            </a:r>
          </a:p>
          <a:p>
            <a:pPr marL="114300" indent="0" algn="ctr">
              <a:buNone/>
            </a:pP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=a</a:t>
            </a:r>
            <a:r>
              <a:rPr lang="en-US" baseline="-25000" dirty="0"/>
              <a:t>n-1</a:t>
            </a:r>
            <a:r>
              <a:rPr lang="en-US" dirty="0"/>
              <a:t>+d                     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2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813538" cy="419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50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52400" y="-17585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Example 1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>Practice p676#21-24</a:t>
            </a:r>
            <a:endParaRPr dirty="0"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Use the foll</a:t>
            </a:r>
            <a:r>
              <a:rPr lang="en-US" dirty="0" smtClean="0"/>
              <a:t>ow</a:t>
            </a:r>
            <a:r>
              <a:rPr lang="en" dirty="0" smtClean="0"/>
              <a:t>ing sequnce to find: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(</a:t>
            </a:r>
            <a:r>
              <a:rPr lang="en" dirty="0"/>
              <a:t>a)Find the common difference </a:t>
            </a:r>
            <a:endParaRPr lang="en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(</a:t>
            </a:r>
            <a:r>
              <a:rPr lang="en" dirty="0"/>
              <a:t>b) Find the tenth term </a:t>
            </a:r>
            <a:endParaRPr lang="en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(</a:t>
            </a:r>
            <a:r>
              <a:rPr lang="en" dirty="0"/>
              <a:t>c ) find a recursive rule for the nth term </a:t>
            </a:r>
            <a:endParaRPr lang="en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(</a:t>
            </a:r>
            <a:r>
              <a:rPr lang="en" dirty="0"/>
              <a:t>d) find the explicit rule for the nth term</a:t>
            </a:r>
            <a:endParaRPr dirty="0"/>
          </a:p>
          <a:p>
            <a:pPr marL="457200" lvl="0" indent="-34290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-6,-2,2,6,10….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68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7200" y="762000"/>
            <a:ext cx="4648200" cy="251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5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Geometric Sequence</a:t>
            </a:r>
            <a:endParaRPr dirty="0"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A sequence of numbers where each term after the first is found by multiplying the previous one by a fixed, non-zero number called the common ratio.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R is called the common ratio. 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Each term in a geometric sequence can be obtained recursively from its preceding term by multiplying by </a:t>
            </a:r>
            <a:r>
              <a:rPr lang="en" i="1" dirty="0"/>
              <a:t>r</a:t>
            </a:r>
            <a:r>
              <a:rPr lang="en" dirty="0"/>
              <a:t>: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F3F3F3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F3F3F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Geometric Sequence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dirty="0" smtClean="0"/>
              <a:t>                 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Recursive Formula</a:t>
            </a:r>
          </a:p>
          <a:p>
            <a:pPr marL="114300" indent="0">
              <a:buNone/>
            </a:pP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=a</a:t>
            </a:r>
            <a:r>
              <a:rPr lang="en-US" baseline="-25000" dirty="0"/>
              <a:t>n-1</a:t>
            </a:r>
            <a:r>
              <a:rPr lang="en-US" dirty="0"/>
              <a:t>*r</a:t>
            </a:r>
          </a:p>
        </p:txBody>
      </p:sp>
    </p:spTree>
    <p:extLst>
      <p:ext uri="{BB962C8B-B14F-4D97-AF65-F5344CB8AC3E}">
        <p14:creationId xmlns:p14="http://schemas.microsoft.com/office/powerpoint/2010/main" val="120829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911" y="211403"/>
            <a:ext cx="8680176" cy="64351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05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2000" y="609600"/>
            <a:ext cx="472440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72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3543300" cy="492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1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390467"/>
            <a:ext cx="85206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Definitions</a:t>
            </a: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638233"/>
            <a:ext cx="8520600" cy="445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u="sng"/>
              <a:t>Sequences </a:t>
            </a:r>
            <a:r>
              <a:rPr lang="en"/>
              <a:t>are terms organized in a particular order.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u="sng"/>
              <a:t>Arithmetic Sequence</a:t>
            </a:r>
            <a:r>
              <a:rPr lang="en"/>
              <a:t> is a sequence with the difference between two consecutive terms constant. This </a:t>
            </a:r>
            <a:r>
              <a:rPr lang="en">
                <a:solidFill>
                  <a:srgbClr val="FF0000"/>
                </a:solidFill>
              </a:rPr>
              <a:t>difference</a:t>
            </a:r>
            <a:r>
              <a:rPr lang="en"/>
              <a:t> is called the </a:t>
            </a:r>
            <a:r>
              <a:rPr lang="en">
                <a:solidFill>
                  <a:srgbClr val="FF0000"/>
                </a:solidFill>
              </a:rPr>
              <a:t>common difference</a:t>
            </a:r>
            <a:r>
              <a:rPr lang="en"/>
              <a:t>.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u="sng"/>
              <a:t>Geometric Sequence</a:t>
            </a:r>
            <a:r>
              <a:rPr lang="en"/>
              <a:t> is a sequence with the ratio between two consecutive terms constant. This </a:t>
            </a:r>
            <a:r>
              <a:rPr lang="en">
                <a:solidFill>
                  <a:srgbClr val="FF0000"/>
                </a:solidFill>
              </a:rPr>
              <a:t>ratio</a:t>
            </a:r>
            <a:r>
              <a:rPr lang="en"/>
              <a:t> is called the </a:t>
            </a:r>
            <a:r>
              <a:rPr lang="en">
                <a:solidFill>
                  <a:srgbClr val="FF0000"/>
                </a:solidFill>
              </a:rPr>
              <a:t>common ratio</a:t>
            </a:r>
            <a:r>
              <a:rPr lang="en"/>
              <a:t>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257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90467"/>
            <a:ext cx="85206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of a sequence</a:t>
            </a:r>
            <a:endParaRPr/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1" y="1458467"/>
            <a:ext cx="6270075" cy="33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57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390467"/>
            <a:ext cx="85206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Section 9.4 Guessing </a:t>
            </a:r>
            <a:r>
              <a:rPr lang="en" dirty="0"/>
              <a:t>The Sequence</a:t>
            </a:r>
            <a:endParaRPr dirty="0"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638233"/>
            <a:ext cx="8520600" cy="4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rgbClr val="000000"/>
                </a:solidFill>
              </a:rPr>
              <a:t>Guess which sequence is arithmetic or geometric.</a:t>
            </a:r>
            <a:endParaRPr u="sng" dirty="0">
              <a:solidFill>
                <a:srgbClr val="000000"/>
              </a:solidFill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3, 8, 13, 18, 23, . . .                                                     1, 2, 4, 8, 16, . . .</a:t>
            </a:r>
            <a:endParaRPr sz="1400" b="1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							</a:t>
            </a:r>
            <a:endParaRPr sz="14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876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Card sorting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6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66960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62" y="3429000"/>
            <a:ext cx="69088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4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00" y="685800"/>
            <a:ext cx="805790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1000" y="1295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1295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1905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1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291</Words>
  <Application>Microsoft Office PowerPoint</Application>
  <PresentationFormat>On-screen Show (4:3)</PresentationFormat>
  <Paragraphs>43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Arithmetic &amp;  Geometric Sequences</vt:lpstr>
      <vt:lpstr>PowerPoint Presentation</vt:lpstr>
      <vt:lpstr>Definitions</vt:lpstr>
      <vt:lpstr>Example of a sequence</vt:lpstr>
      <vt:lpstr>Section 9.4 Guessing The Sequence</vt:lpstr>
      <vt:lpstr>Group Work</vt:lpstr>
      <vt:lpstr>PowerPoint Presentation</vt:lpstr>
      <vt:lpstr>PowerPoint Presentation</vt:lpstr>
      <vt:lpstr>PowerPoint Presentation</vt:lpstr>
      <vt:lpstr>PowerPoint Presentation</vt:lpstr>
      <vt:lpstr>  Practice Problems pg. 676 21-28 (part B only)</vt:lpstr>
      <vt:lpstr>PowerPoint Presentation</vt:lpstr>
      <vt:lpstr>Arithmetic Sequence</vt:lpstr>
      <vt:lpstr>PowerPoint Presentation</vt:lpstr>
      <vt:lpstr>PowerPoint Presentation</vt:lpstr>
      <vt:lpstr>PowerPoint Presentation</vt:lpstr>
      <vt:lpstr>Example 1  Practice p676#21-24</vt:lpstr>
      <vt:lpstr>PowerPoint Presentation</vt:lpstr>
      <vt:lpstr>Geometric Sequence</vt:lpstr>
      <vt:lpstr>Geometric Sequence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&amp;  Geometric Sequences</dc:title>
  <dc:creator>Windows User</dc:creator>
  <cp:lastModifiedBy>Windows User</cp:lastModifiedBy>
  <cp:revision>18</cp:revision>
  <dcterms:created xsi:type="dcterms:W3CDTF">2019-05-29T15:16:30Z</dcterms:created>
  <dcterms:modified xsi:type="dcterms:W3CDTF">2019-05-31T13:10:11Z</dcterms:modified>
</cp:coreProperties>
</file>