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58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4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6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4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5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8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3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9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1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6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48F6A-AFE3-4F56-879A-F398B1B012D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65344-15F7-4094-B683-5BB37BCEF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8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p642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4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76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Bellwork</a:t>
            </a:r>
            <a:r>
              <a:rPr lang="en-US" dirty="0" smtClean="0"/>
              <a:t> 05/16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Solve the following equation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628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9.1 Permutation/Combination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3 letter “words” can be formed from the letters of the word fun? (meaning is not important)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How many 9 letter words (meaning is not important) can be formed from the letters of the word BUTTERFLY?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990600"/>
            <a:ext cx="6934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How many 9 letter words (meaning is not important) can be formed from the letters of the word BUMBLEBEE?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How many ways could you line up 4 books?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3 page 644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09800"/>
            <a:ext cx="590550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80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 Counting Formula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600200"/>
            <a:ext cx="545355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3862754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teacher makes a seating chart for 22 students in a classroom with 30 desks</a:t>
            </a:r>
            <a:endParaRPr lang="en-US" sz="24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257800"/>
            <a:ext cx="43053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52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1" y="609600"/>
            <a:ext cx="627237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4038600"/>
            <a:ext cx="56820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Homework p649#1-4,9,10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Copy example 6 page 646 in your notes. Copy the problem with its solution after you try it on your own (a with a, b with b…)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9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155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9</vt:lpstr>
      <vt:lpstr>Bellwork 05/16</vt:lpstr>
      <vt:lpstr>9.1 Permutation/Combination</vt:lpstr>
      <vt:lpstr>PowerPoint Presentation</vt:lpstr>
      <vt:lpstr>PowerPoint Presentation</vt:lpstr>
      <vt:lpstr>PowerPoint Presentation</vt:lpstr>
      <vt:lpstr>Group work</vt:lpstr>
      <vt:lpstr>Permutation Counting Formula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creator>Windows User</dc:creator>
  <cp:lastModifiedBy>Windows User</cp:lastModifiedBy>
  <cp:revision>8</cp:revision>
  <dcterms:created xsi:type="dcterms:W3CDTF">2019-05-16T12:10:58Z</dcterms:created>
  <dcterms:modified xsi:type="dcterms:W3CDTF">2019-05-16T17:26:56Z</dcterms:modified>
</cp:coreProperties>
</file>