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5" r:id="rId6"/>
    <p:sldId id="261" r:id="rId7"/>
    <p:sldId id="258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48F6A-AFE3-4F56-879A-F398B1B012DE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65344-15F7-4094-B683-5BB37BCEF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7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48F6A-AFE3-4F56-879A-F398B1B012DE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65344-15F7-4094-B683-5BB37BCEF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641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48F6A-AFE3-4F56-879A-F398B1B012DE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65344-15F7-4094-B683-5BB37BCEF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29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48F6A-AFE3-4F56-879A-F398B1B012DE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65344-15F7-4094-B683-5BB37BCEF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869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48F6A-AFE3-4F56-879A-F398B1B012DE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65344-15F7-4094-B683-5BB37BCEF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042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48F6A-AFE3-4F56-879A-F398B1B012DE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65344-15F7-4094-B683-5BB37BCEF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959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48F6A-AFE3-4F56-879A-F398B1B012DE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65344-15F7-4094-B683-5BB37BCEF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289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48F6A-AFE3-4F56-879A-F398B1B012DE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65344-15F7-4094-B683-5BB37BCEF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633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48F6A-AFE3-4F56-879A-F398B1B012DE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65344-15F7-4094-B683-5BB37BCEF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999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48F6A-AFE3-4F56-879A-F398B1B012DE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65344-15F7-4094-B683-5BB37BCEF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617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48F6A-AFE3-4F56-879A-F398B1B012DE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65344-15F7-4094-B683-5BB37BCEF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862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48F6A-AFE3-4F56-879A-F398B1B012DE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65344-15F7-4094-B683-5BB37BCEF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986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p642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34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760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Bellwork</a:t>
            </a:r>
            <a:r>
              <a:rPr lang="en-US" dirty="0" smtClean="0"/>
              <a:t> 05/16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Solve the following equation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i="0" smtClean="0"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9628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9.1 Permutation/Combination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3 letter “words” can be formed from the letters of the word fun? (meaning is not important)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8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r>
              <a:rPr lang="en-US" dirty="0" smtClean="0"/>
              <a:t>How many 9 letter words (meaning is not important) can be formed from the letters of the word BUTTERFLY?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6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990600"/>
            <a:ext cx="6934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How many 9 letter words (meaning is not important) can be formed from the letters of the word BUMBLEBEE?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23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r>
              <a:rPr lang="en-US" dirty="0" smtClean="0"/>
              <a:t>How many ways could you line up 4 books?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63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3 page 644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209800"/>
            <a:ext cx="5905500" cy="383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780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Permutation Counting Formula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99" y="1600200"/>
            <a:ext cx="545355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1000" y="3862754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 teacher makes a seating chart for 22 students in a classroom with 30 desks</a:t>
            </a:r>
            <a:endParaRPr lang="en-US" sz="2400" b="1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5257800"/>
            <a:ext cx="430530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529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771" y="609600"/>
            <a:ext cx="6272373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0" y="4038600"/>
            <a:ext cx="568202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Homework p649#1-4,9,10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Copy example 6 page 646 in your notes. Copy the problem with its solution after you try it on your own (a with a, b with b…)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91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155</Words>
  <Application>Microsoft Office PowerPoint</Application>
  <PresentationFormat>On-screen Show (4:3)</PresentationFormat>
  <Paragraphs>16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Chapter 9</vt:lpstr>
      <vt:lpstr>Bellwork 05/16</vt:lpstr>
      <vt:lpstr>9.1 Permutation/Combination</vt:lpstr>
      <vt:lpstr>PowerPoint Presentation</vt:lpstr>
      <vt:lpstr>PowerPoint Presentation</vt:lpstr>
      <vt:lpstr>PowerPoint Presentation</vt:lpstr>
      <vt:lpstr>Group work</vt:lpstr>
      <vt:lpstr>Permutation Counting Formula</vt:lpstr>
      <vt:lpstr>PowerPoint Presentation</vt:lpstr>
      <vt:lpstr>PowerPoint Presentation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9</dc:title>
  <dc:creator>Windows User</dc:creator>
  <cp:lastModifiedBy>Windows User</cp:lastModifiedBy>
  <cp:revision>8</cp:revision>
  <dcterms:created xsi:type="dcterms:W3CDTF">2019-05-16T12:10:58Z</dcterms:created>
  <dcterms:modified xsi:type="dcterms:W3CDTF">2019-05-16T17:26:56Z</dcterms:modified>
</cp:coreProperties>
</file>