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977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91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6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417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99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15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392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90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1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1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8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1573B-5B9C-4921-8502-52402CCE0E5E}" type="datetimeFigureOut">
              <a:rPr lang="en-US" smtClean="0"/>
              <a:t>5/14/2019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59FDC-F1ED-45DD-A0CF-94F020B33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90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Section 7.2 Matrices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98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work Tuesday 05/14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your tables, compare your answers to #49, 50 p528.</a:t>
            </a:r>
          </a:p>
          <a:p>
            <a:r>
              <a:rPr lang="en-US" dirty="0" smtClean="0"/>
              <a:t>What method did you use to solve the system of equations?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3810000"/>
            <a:ext cx="4400550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430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7.2: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mxn</a:t>
            </a:r>
            <a:r>
              <a:rPr lang="en-US" dirty="0" smtClean="0"/>
              <a:t> matrix (read m by n) is a rectangular arrangement (array) with m rows and n columns of real numbers.</a:t>
            </a:r>
          </a:p>
          <a:p>
            <a:pPr marL="0" indent="0">
              <a:buNone/>
            </a:pPr>
            <a:r>
              <a:rPr lang="en-US" dirty="0" smtClean="0"/>
              <a:t>Examples: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86199"/>
            <a:ext cx="5638800" cy="2624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470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matrices are equal if they have same order and their corresponding elements are equal.</a:t>
            </a:r>
          </a:p>
          <a:p>
            <a:r>
              <a:rPr lang="en-US" dirty="0" smtClean="0"/>
              <a:t>Matrices of different orders cannot be added or subtracted.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959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application of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used for plotting graphs, statistics and also to do scientific studies in almost different fields. </a:t>
            </a:r>
            <a:r>
              <a:rPr lang="en-US" b="1" dirty="0"/>
              <a:t>Matrices</a:t>
            </a:r>
            <a:r>
              <a:rPr lang="en-US" dirty="0"/>
              <a:t> are used in representing the </a:t>
            </a:r>
            <a:r>
              <a:rPr lang="en-US" b="1" dirty="0"/>
              <a:t>real world</a:t>
            </a:r>
            <a:r>
              <a:rPr lang="en-US" dirty="0"/>
              <a:t> data's like the traits of people's population, habits, etc. They are best representation methods for plotting the common survey things.</a:t>
            </a:r>
          </a:p>
        </p:txBody>
      </p:sp>
    </p:spTree>
    <p:extLst>
      <p:ext uri="{BB962C8B-B14F-4D97-AF65-F5344CB8AC3E}">
        <p14:creationId xmlns:p14="http://schemas.microsoft.com/office/powerpoint/2010/main" val="203920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Problems p540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5611492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62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121</Words>
  <Application>Microsoft Office PowerPoint</Application>
  <PresentationFormat>On-screen Show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Chapter 7</vt:lpstr>
      <vt:lpstr>Bell work Tuesday 05/14</vt:lpstr>
      <vt:lpstr>Section 7.2: Matrix</vt:lpstr>
      <vt:lpstr>Facts</vt:lpstr>
      <vt:lpstr>Real life application of matrices</vt:lpstr>
      <vt:lpstr>Practice Problems p540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7</cp:revision>
  <dcterms:created xsi:type="dcterms:W3CDTF">2019-05-14T11:29:17Z</dcterms:created>
  <dcterms:modified xsi:type="dcterms:W3CDTF">2019-05-14T17:12:15Z</dcterms:modified>
</cp:coreProperties>
</file>