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30BDA7-A7E2-438D-8B0A-857CEBD419A9}">
          <p14:sldIdLst>
            <p14:sldId id="256"/>
            <p14:sldId id="257"/>
            <p14:sldId id="263"/>
            <p14:sldId id="258"/>
            <p14:sldId id="259"/>
            <p14:sldId id="260"/>
          </p14:sldIdLst>
        </p14:section>
        <p14:section name="Untitled Section" id="{E0F92E0C-08F1-41BC-ABA2-799BCF365C97}">
          <p14:sldIdLst>
            <p14:sldId id="262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6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6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3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2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1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6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2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2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C1F9C-593C-4F5B-A870-D4B7EE1B977B}" type="datetimeFigureOut">
              <a:rPr lang="en-US" smtClean="0"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735C1-723F-44FB-A141-5222ECC54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8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work Wednesday 04/24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Accuplacer</a:t>
            </a:r>
            <a:r>
              <a:rPr lang="en-US" dirty="0" smtClean="0"/>
              <a:t> review sheet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2819400"/>
            <a:ext cx="7000875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701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work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12. A</a:t>
            </a:r>
          </a:p>
          <a:p>
            <a:r>
              <a:rPr lang="en-US" dirty="0" smtClean="0"/>
              <a:t>13. D</a:t>
            </a:r>
          </a:p>
          <a:p>
            <a:r>
              <a:rPr lang="en-US" dirty="0" smtClean="0"/>
              <a:t>14. C</a:t>
            </a:r>
          </a:p>
          <a:p>
            <a:r>
              <a:rPr lang="en-US" dirty="0" smtClean="0"/>
              <a:t>15. B</a:t>
            </a:r>
          </a:p>
          <a:p>
            <a:r>
              <a:rPr lang="en-US" dirty="0" smtClean="0"/>
              <a:t>16.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4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5.5: The law of Sines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569667" cy="1961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86200"/>
            <a:ext cx="34194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576396"/>
            <a:ext cx="53149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9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triangles (AAS, ASA)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law of sine is useful for solving triangles which means finding missing sides and angles in a triangle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4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8686800" cy="839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12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triangle ABC given &lt;A=32ᴼ, &lt;C=109ᴼ, b=40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1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8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72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Bell work Wednesday 04/24</vt:lpstr>
      <vt:lpstr>Bell work key</vt:lpstr>
      <vt:lpstr>Section 5.5: The law of Sines</vt:lpstr>
      <vt:lpstr>Solve triangles (AAS, ASA)</vt:lpstr>
      <vt:lpstr>PowerPoint Presentation</vt:lpstr>
      <vt:lpstr>Example 2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</cp:revision>
  <cp:lastPrinted>2019-04-24T15:27:54Z</cp:lastPrinted>
  <dcterms:created xsi:type="dcterms:W3CDTF">2019-04-24T12:11:14Z</dcterms:created>
  <dcterms:modified xsi:type="dcterms:W3CDTF">2019-04-24T17:24:19Z</dcterms:modified>
</cp:coreProperties>
</file>