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5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0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8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6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6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8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6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4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11618-A910-4305-AECC-608BC17EB90C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D532-0424-4AA7-9F12-EB958E1DE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gj0mgvu_s2ec/real-life-applications-for-sine-and-cosine-trigonometric-fu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4.4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Graphs of sin and </a:t>
            </a:r>
            <a:r>
              <a:rPr lang="en-US" dirty="0" err="1" smtClean="0"/>
              <a:t>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9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4.4: Graph of sin and </a:t>
            </a:r>
            <a:r>
              <a:rPr lang="en-US" dirty="0" err="1" smtClean="0"/>
              <a:t>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Real life application:</a:t>
            </a:r>
          </a:p>
          <a:p>
            <a:r>
              <a:rPr lang="en-US" dirty="0" smtClean="0"/>
              <a:t>Music</a:t>
            </a:r>
          </a:p>
          <a:p>
            <a:r>
              <a:rPr lang="en-US" dirty="0" smtClean="0"/>
              <a:t>Architecture</a:t>
            </a:r>
          </a:p>
          <a:p>
            <a:r>
              <a:rPr lang="en-US" dirty="0" smtClean="0"/>
              <a:t>Electric current</a:t>
            </a:r>
          </a:p>
          <a:p>
            <a:r>
              <a:rPr lang="en-US" dirty="0" smtClean="0"/>
              <a:t>Construction</a:t>
            </a:r>
          </a:p>
          <a:p>
            <a:r>
              <a:rPr lang="en-US" dirty="0" err="1" smtClean="0">
                <a:hlinkClick r:id="rId2"/>
              </a:rPr>
              <a:t>Prezi</a:t>
            </a:r>
            <a:r>
              <a:rPr lang="en-US" dirty="0" smtClean="0">
                <a:hlinkClick r:id="rId2"/>
              </a:rPr>
              <a:t>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36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Compare Both Graphs</a:t>
            </a:r>
            <a:br>
              <a:rPr lang="en-US" dirty="0" smtClean="0"/>
            </a:br>
            <a:r>
              <a:rPr lang="en-US" dirty="0" smtClean="0"/>
              <a:t>p350-351 figure 4.37A/ 4.38A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19600"/>
            <a:ext cx="645087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28800"/>
            <a:ext cx="6535378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34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Amplitude: Half of the wave</a:t>
                </a:r>
              </a:p>
              <a:p>
                <a:r>
                  <a:rPr lang="en-US" dirty="0" smtClean="0"/>
                  <a:t>Period: length of a full cycle</a:t>
                </a:r>
              </a:p>
              <a:p>
                <a:r>
                  <a:rPr lang="en-US" dirty="0" smtClean="0"/>
                  <a:t>b number of cycles between 0 and 2∏</a:t>
                </a:r>
              </a:p>
              <a:p>
                <a:r>
                  <a:rPr lang="en-US" dirty="0" smtClean="0"/>
                  <a:t>Frequency number of complete cycle in a unit interval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0"/>
            <a:ext cx="28860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64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P357#1-6  </a:t>
            </a:r>
            <a:r>
              <a:rPr lang="en-US" b="1" dirty="0" smtClean="0">
                <a:solidFill>
                  <a:srgbClr val="FF0000"/>
                </a:solidFill>
              </a:rPr>
              <a:t> Find a</a:t>
            </a:r>
          </a:p>
          <a:p>
            <a:r>
              <a:rPr lang="en-US" dirty="0" smtClean="0"/>
              <a:t>7-12 </a:t>
            </a:r>
            <a:r>
              <a:rPr lang="en-US" b="1" dirty="0" smtClean="0">
                <a:solidFill>
                  <a:srgbClr val="FF0000"/>
                </a:solidFill>
              </a:rPr>
              <a:t>Find T</a:t>
            </a:r>
          </a:p>
          <a:p>
            <a:r>
              <a:rPr lang="en-US" dirty="0" smtClean="0"/>
              <a:t>13-16 </a:t>
            </a:r>
            <a:r>
              <a:rPr lang="en-US" b="1" dirty="0" smtClean="0">
                <a:solidFill>
                  <a:srgbClr val="FF0000"/>
                </a:solidFill>
              </a:rPr>
              <a:t>Find 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29-34  Find period, amplitude then specify viewing window, see example below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00600"/>
            <a:ext cx="28860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87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Section 4.4</vt:lpstr>
      <vt:lpstr>Section 4.4: Graph of sin and cos</vt:lpstr>
      <vt:lpstr>Compare Both Graphs p350-351 figure 4.37A/ 4.38A</vt:lpstr>
      <vt:lpstr>Some definitions</vt:lpstr>
      <vt:lpstr>Practice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4.4</dc:title>
  <dc:creator>USER</dc:creator>
  <cp:lastModifiedBy>USER</cp:lastModifiedBy>
  <cp:revision>3</cp:revision>
  <dcterms:created xsi:type="dcterms:W3CDTF">2019-02-05T11:12:33Z</dcterms:created>
  <dcterms:modified xsi:type="dcterms:W3CDTF">2019-02-05T11:32:32Z</dcterms:modified>
</cp:coreProperties>
</file>