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5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1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0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8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6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6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8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6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4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11618-A910-4305-AECC-608BC17EB90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gj0mgvu_s2ec/real-life-applications-for-sine-and-cosine-trigonometric-fu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smos.com/calculator/jmzsvuetyi" TargetMode="External"/><Relationship Id="rId2" Type="http://schemas.openxmlformats.org/officeDocument/2006/relationships/hyperlink" Target="https://www.desmos.com/calculator/scgr77ajz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4.4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Graphs of sin and </a:t>
            </a:r>
            <a:r>
              <a:rPr lang="en-US" dirty="0" err="1" smtClean="0"/>
              <a:t>cos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9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29-34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2000"/>
            <a:ext cx="5410200" cy="28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231" y="3317631"/>
            <a:ext cx="4648200" cy="325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1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4.4: Graph of sin and </a:t>
            </a:r>
            <a:r>
              <a:rPr lang="en-US" dirty="0" err="1" smtClean="0"/>
              <a:t>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Real life application:</a:t>
            </a:r>
          </a:p>
          <a:p>
            <a:r>
              <a:rPr lang="en-US" dirty="0" smtClean="0"/>
              <a:t>Music</a:t>
            </a:r>
          </a:p>
          <a:p>
            <a:r>
              <a:rPr lang="en-US" dirty="0" smtClean="0"/>
              <a:t>Architecture</a:t>
            </a:r>
          </a:p>
          <a:p>
            <a:r>
              <a:rPr lang="en-US" dirty="0" smtClean="0"/>
              <a:t>Electric current</a:t>
            </a:r>
          </a:p>
          <a:p>
            <a:r>
              <a:rPr lang="en-US" dirty="0" smtClean="0"/>
              <a:t>Construction</a:t>
            </a:r>
          </a:p>
          <a:p>
            <a:r>
              <a:rPr lang="en-US" dirty="0" err="1" smtClean="0">
                <a:hlinkClick r:id="rId2"/>
              </a:rPr>
              <a:t>Prezi</a:t>
            </a:r>
            <a:r>
              <a:rPr lang="en-US" dirty="0" smtClean="0">
                <a:hlinkClick r:id="rId2"/>
              </a:rPr>
              <a:t>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3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Compare Both Graphs</a:t>
            </a:r>
            <a:br>
              <a:rPr lang="en-US" dirty="0" smtClean="0"/>
            </a:br>
            <a:r>
              <a:rPr lang="en-US" dirty="0" smtClean="0"/>
              <a:t>p350-351 figure 4.37A/ 4.38A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419600"/>
            <a:ext cx="645087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28800"/>
            <a:ext cx="6535378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3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47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2667000" cy="2394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-152400"/>
            <a:ext cx="3984723" cy="3084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967178"/>
            <a:ext cx="7391400" cy="4945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198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Amplitude: Half of the wave</a:t>
                </a:r>
              </a:p>
              <a:p>
                <a:r>
                  <a:rPr lang="en-US" dirty="0" smtClean="0"/>
                  <a:t>Period: length of a full cycle</a:t>
                </a:r>
              </a:p>
              <a:p>
                <a:r>
                  <a:rPr lang="en-US" dirty="0" smtClean="0"/>
                  <a:t>b number of cycles between 0 and 2∏</a:t>
                </a:r>
              </a:p>
              <a:p>
                <a:r>
                  <a:rPr lang="en-US" dirty="0" smtClean="0"/>
                  <a:t>Frequency number of complete cycle in a unit interval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0"/>
            <a:ext cx="28860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6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P357#1-6  </a:t>
            </a:r>
            <a:r>
              <a:rPr lang="en-US" b="1" dirty="0" smtClean="0">
                <a:solidFill>
                  <a:srgbClr val="FF0000"/>
                </a:solidFill>
              </a:rPr>
              <a:t> Find a</a:t>
            </a:r>
          </a:p>
          <a:p>
            <a:r>
              <a:rPr lang="en-US" dirty="0" smtClean="0"/>
              <a:t>7-12 </a:t>
            </a:r>
            <a:r>
              <a:rPr lang="en-US" b="1" dirty="0" smtClean="0">
                <a:solidFill>
                  <a:srgbClr val="FF0000"/>
                </a:solidFill>
              </a:rPr>
              <a:t>Find T</a:t>
            </a:r>
          </a:p>
          <a:p>
            <a:r>
              <a:rPr lang="en-US" dirty="0" smtClean="0"/>
              <a:t>13-16 </a:t>
            </a:r>
            <a:r>
              <a:rPr lang="en-US" b="1" dirty="0" smtClean="0">
                <a:solidFill>
                  <a:srgbClr val="FF0000"/>
                </a:solidFill>
              </a:rPr>
              <a:t>Find 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29-34  Find period, amplitude then specify viewing window, see example below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800600"/>
            <a:ext cx="28860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87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 to Desmos.com/calculator</a:t>
            </a:r>
          </a:p>
          <a:p>
            <a:r>
              <a:rPr lang="en-US" dirty="0" smtClean="0"/>
              <a:t>Graph equations from p357#1-6</a:t>
            </a:r>
          </a:p>
          <a:p>
            <a:r>
              <a:rPr lang="en-US" dirty="0" smtClean="0"/>
              <a:t>Open a new window</a:t>
            </a:r>
          </a:p>
          <a:p>
            <a:r>
              <a:rPr lang="en-US" dirty="0" smtClean="0"/>
              <a:t>Graph equations from p357#7-12</a:t>
            </a:r>
          </a:p>
          <a:p>
            <a:r>
              <a:rPr lang="en-US" dirty="0" smtClean="0"/>
              <a:t>Table talk: talk about transformations using the following word bank: v. stretch, v. compression, H. stretch, H compression, reflection across axis, Reflection across y axis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Homework check p347#7-12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P357#1-6,7-12,13-16,29-34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Desmos</a:t>
            </a:r>
            <a:r>
              <a:rPr lang="en-US" dirty="0" smtClean="0"/>
              <a:t>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www.desmos.com/calculator/scgr77ajzg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www.desmos.com/calculator/jmzsvuetyi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1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13-16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74485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78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161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Section 4.4</vt:lpstr>
      <vt:lpstr>Section 4.4: Graph of sin and cos</vt:lpstr>
      <vt:lpstr>Compare Both Graphs p350-351 figure 4.37A/ 4.38A</vt:lpstr>
      <vt:lpstr>PowerPoint Presentation</vt:lpstr>
      <vt:lpstr>Some definitions</vt:lpstr>
      <vt:lpstr>Practice Problems</vt:lpstr>
      <vt:lpstr>Desmos</vt:lpstr>
      <vt:lpstr>Desmos Activity</vt:lpstr>
      <vt:lpstr>13-16</vt:lpstr>
      <vt:lpstr>29-34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4.4</dc:title>
  <dc:creator>USER</dc:creator>
  <cp:lastModifiedBy>Windows User</cp:lastModifiedBy>
  <cp:revision>12</cp:revision>
  <dcterms:created xsi:type="dcterms:W3CDTF">2019-02-05T11:12:33Z</dcterms:created>
  <dcterms:modified xsi:type="dcterms:W3CDTF">2019-02-07T18:09:11Z</dcterms:modified>
</cp:coreProperties>
</file>