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1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2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7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2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8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7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3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C2BB6-4A86-4C8B-B859-0C9709EA65F6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5F34-90F1-47C7-88CC-20C36B6A9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6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SAT Bell work week 27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02/25-03/01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6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02/25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9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02/26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4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2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SAT Bell work Wednesday 02/27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Back of SAT sheet </a:t>
            </a:r>
            <a:r>
              <a:rPr lang="en-US" b="1" dirty="0">
                <a:solidFill>
                  <a:srgbClr val="FF0000"/>
                </a:solidFill>
              </a:rPr>
              <a:t>from last week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63507"/>
            <a:ext cx="7086600" cy="5406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38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85" y="-76200"/>
            <a:ext cx="8229600" cy="1143000"/>
          </a:xfrm>
        </p:spPr>
        <p:txBody>
          <a:bodyPr/>
          <a:lstStyle/>
          <a:p>
            <a:r>
              <a:rPr lang="en-US" b="1" dirty="0" smtClean="0"/>
              <a:t>Bell work Thursday 02/28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760"/>
            <a:ext cx="9753600" cy="6934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Finish the SAT sheet (the following 2 problems are left)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6223"/>
            <a:ext cx="38766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1828800"/>
            <a:ext cx="50196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41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Finish the SAT sheet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6223"/>
            <a:ext cx="3876675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4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Finish the SAT sheet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501967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5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03/01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Bell work quiz: 01/22-02/28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38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SAT Bell work week 27</vt:lpstr>
      <vt:lpstr>Monday 02/25</vt:lpstr>
      <vt:lpstr>Tuesday 02/26</vt:lpstr>
      <vt:lpstr>SAT Bell work Wednesday 02/27 Back of SAT sheet from last week</vt:lpstr>
      <vt:lpstr>Bell work Thursday 02/28</vt:lpstr>
      <vt:lpstr>Bellwork</vt:lpstr>
      <vt:lpstr>Bellwork</vt:lpstr>
      <vt:lpstr>Friday 03/01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 Bell work week 27</dc:title>
  <dc:creator>Windows User</dc:creator>
  <cp:lastModifiedBy>Windows User</cp:lastModifiedBy>
  <cp:revision>2</cp:revision>
  <dcterms:created xsi:type="dcterms:W3CDTF">2019-02-28T18:55:52Z</dcterms:created>
  <dcterms:modified xsi:type="dcterms:W3CDTF">2019-02-28T18:59:00Z</dcterms:modified>
</cp:coreProperties>
</file>