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58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0B5A7-2074-4162-B8E0-0F2E52CAC10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0CABF-8223-4B3E-A651-C71DA6B7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85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0CABF-8223-4B3E-A651-C71DA6B730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1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2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1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2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4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2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5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3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1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CE370-EB68-4616-B89A-48B5C2CE2F9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3FE69-2A52-4C39-8227-FB19CD17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26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02/18-02/22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45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02/18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School President’s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47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Tuesday 02/19 (</a:t>
            </a:r>
            <a:r>
              <a:rPr lang="en-US" b="1" dirty="0" smtClean="0">
                <a:solidFill>
                  <a:srgbClr val="7030A0"/>
                </a:solidFill>
              </a:rPr>
              <a:t>calculator allowed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Question on sheet from last week (back)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676400"/>
            <a:ext cx="5029200" cy="4495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24400" y="399567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Turn in your table </a:t>
            </a:r>
            <a:r>
              <a:rPr lang="en-US" sz="3600" b="1" dirty="0" err="1" smtClean="0">
                <a:solidFill>
                  <a:srgbClr val="00B0F0"/>
                </a:solidFill>
              </a:rPr>
              <a:t>hw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smtClean="0">
                <a:solidFill>
                  <a:srgbClr val="00B0F0"/>
                </a:solidFill>
              </a:rPr>
              <a:t>in black </a:t>
            </a:r>
            <a:r>
              <a:rPr lang="en-US" sz="3600" b="1" dirty="0" smtClean="0">
                <a:solidFill>
                  <a:srgbClr val="00B0F0"/>
                </a:solidFill>
              </a:rPr>
              <a:t>tray </a:t>
            </a:r>
            <a:r>
              <a:rPr lang="en-US" sz="3600" b="1" dirty="0" err="1" smtClean="0">
                <a:solidFill>
                  <a:srgbClr val="00B0F0"/>
                </a:solidFill>
              </a:rPr>
              <a:t>chromebooks</a:t>
            </a:r>
            <a:r>
              <a:rPr lang="en-US" sz="3600" b="1" dirty="0" smtClean="0">
                <a:solidFill>
                  <a:srgbClr val="00B0F0"/>
                </a:solidFill>
              </a:rPr>
              <a:t> cart (make sure your name is on it)</a:t>
            </a:r>
            <a:endParaRPr lang="en-US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8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SAT Calculator </a:t>
            </a:r>
            <a:r>
              <a:rPr lang="en-US" dirty="0" smtClean="0"/>
              <a:t>Wednesday 02/20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Question 2 sheet from last week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600200"/>
            <a:ext cx="71628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02/21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related </a:t>
            </a:r>
            <a:r>
              <a:rPr lang="en-US" dirty="0" err="1" smtClean="0"/>
              <a:t>Bellwork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Graph the following parent functions:</a:t>
            </a:r>
          </a:p>
          <a:p>
            <a:pPr marL="0" indent="0">
              <a:buNone/>
            </a:pPr>
            <a:r>
              <a:rPr lang="en-US" smtClean="0"/>
              <a:t>Sin x</a:t>
            </a:r>
            <a:r>
              <a:rPr lang="en-US" dirty="0" smtClean="0"/>
              <a:t>, cos x, tan x, cot x</a:t>
            </a:r>
            <a:r>
              <a:rPr lang="en-US" smtClean="0"/>
              <a:t>, sec x</a:t>
            </a:r>
            <a:r>
              <a:rPr lang="en-US" dirty="0" smtClean="0"/>
              <a:t>, </a:t>
            </a:r>
            <a:r>
              <a:rPr lang="en-US" dirty="0" err="1" smtClean="0"/>
              <a:t>csc</a:t>
            </a:r>
            <a:r>
              <a:rPr lang="en-US" dirty="0" smtClean="0"/>
              <a:t>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6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02/22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session 7 SHEET ON DESK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Follow calculator steps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PLZ DO NOT WRITE ON IT, IT IS A CLASS SET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4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94</Words>
  <Application>Microsoft Office PowerPoint</Application>
  <PresentationFormat>On-screen Show (4:3)</PresentationFormat>
  <Paragraphs>16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Bell work week 26</vt:lpstr>
      <vt:lpstr>Monday 02/18</vt:lpstr>
      <vt:lpstr>Tuesday 02/19 (calculator allowed) Question on sheet from last week (back)</vt:lpstr>
      <vt:lpstr>SAT Calculator Wednesday 02/20 Question 2 sheet from last week</vt:lpstr>
      <vt:lpstr>Thursday 02/21 </vt:lpstr>
      <vt:lpstr>Friday 02/22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26</dc:title>
  <dc:creator>Windows User</dc:creator>
  <cp:lastModifiedBy>Windows User</cp:lastModifiedBy>
  <cp:revision>15</cp:revision>
  <cp:lastPrinted>2019-02-19T15:32:26Z</cp:lastPrinted>
  <dcterms:created xsi:type="dcterms:W3CDTF">2019-02-14T12:43:14Z</dcterms:created>
  <dcterms:modified xsi:type="dcterms:W3CDTF">2019-02-28T18:56:45Z</dcterms:modified>
</cp:coreProperties>
</file>