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7C10-0182-4D3C-B6BB-48D6903B894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F344-3903-4546-AEFE-C8FE7A215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5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7C10-0182-4D3C-B6BB-48D6903B894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F344-3903-4546-AEFE-C8FE7A215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076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7C10-0182-4D3C-B6BB-48D6903B894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F344-3903-4546-AEFE-C8FE7A215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896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7C10-0182-4D3C-B6BB-48D6903B894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F344-3903-4546-AEFE-C8FE7A215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963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7C10-0182-4D3C-B6BB-48D6903B894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F344-3903-4546-AEFE-C8FE7A215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129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7C10-0182-4D3C-B6BB-48D6903B894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F344-3903-4546-AEFE-C8FE7A215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19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7C10-0182-4D3C-B6BB-48D6903B894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F344-3903-4546-AEFE-C8FE7A215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954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7C10-0182-4D3C-B6BB-48D6903B894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F344-3903-4546-AEFE-C8FE7A215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741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7C10-0182-4D3C-B6BB-48D6903B894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F344-3903-4546-AEFE-C8FE7A215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55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7C10-0182-4D3C-B6BB-48D6903B894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F344-3903-4546-AEFE-C8FE7A215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169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7C10-0182-4D3C-B6BB-48D6903B894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F344-3903-4546-AEFE-C8FE7A215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890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C7C10-0182-4D3C-B6BB-48D6903B894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2F344-3903-4546-AEFE-C8FE7A215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33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Bell work week 22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of 1/21-1/25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526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Week 21 week of finals/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989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1/21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35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1/22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Day 1 in Semester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128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1/23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Snow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289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SAT NC </a:t>
            </a:r>
            <a:r>
              <a:rPr lang="en-US" dirty="0" smtClean="0"/>
              <a:t>Thursday 1/24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Which of the following is equivalent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e>
                      <m:sup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dirty="0" smtClean="0"/>
                  <a:t>?</a:t>
                </a:r>
              </a:p>
              <a:p>
                <a:pPr marL="514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e>
                    </m:rad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</a:rPr>
                          <m:t>4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e>
                    </m:rad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3296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01/25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In a right triangle, one angle measures xᴼ where sin x=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13</m:t>
                        </m:r>
                      </m:den>
                    </m:f>
                  </m:oMath>
                </a14:m>
                <a:r>
                  <a:rPr lang="en-US" dirty="0" smtClean="0"/>
                  <a:t> what is </a:t>
                </a:r>
                <a:r>
                  <a:rPr lang="en-US" smtClean="0"/>
                  <a:t>the cos (90ᴼ-x)?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8548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89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Bell work week 22</vt:lpstr>
      <vt:lpstr>PowerPoint Presentation</vt:lpstr>
      <vt:lpstr>Monday 1/21</vt:lpstr>
      <vt:lpstr>Tuesday 1/22</vt:lpstr>
      <vt:lpstr>Wednesday 1/23</vt:lpstr>
      <vt:lpstr>SAT NC Thursday 1/24</vt:lpstr>
      <vt:lpstr>Friday 01/25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work week 22</dc:title>
  <dc:creator>Windows User</dc:creator>
  <cp:lastModifiedBy>Windows User</cp:lastModifiedBy>
  <cp:revision>3</cp:revision>
  <dcterms:created xsi:type="dcterms:W3CDTF">2019-01-25T17:48:11Z</dcterms:created>
  <dcterms:modified xsi:type="dcterms:W3CDTF">2019-01-25T18:03:30Z</dcterms:modified>
</cp:coreProperties>
</file>