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5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7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6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2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1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5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5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6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9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C7C10-0182-4D3C-B6BB-48D6903B894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2F344-3903-4546-AEFE-C8FE7A21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1/21-1/25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2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 21 week of finals/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8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1/21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1/22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 1 in Semester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12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1/23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Snow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28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Thursday 1/24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Which of the following is equivalent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 smtClean="0"/>
                  <a:t>?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29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01/25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a right triangle, one angle measures xᴼ where sin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dirty="0" smtClean="0"/>
                  <a:t> what is </a:t>
                </a:r>
                <a:r>
                  <a:rPr lang="en-US" smtClean="0"/>
                  <a:t>the cos (90ᴼ-x)?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54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89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Bell work week 22</vt:lpstr>
      <vt:lpstr>PowerPoint Presentation</vt:lpstr>
      <vt:lpstr>Monday 1/21</vt:lpstr>
      <vt:lpstr>Tuesday 1/22</vt:lpstr>
      <vt:lpstr>Wednesday 1/23</vt:lpstr>
      <vt:lpstr>SAT NC Thursday 1/24</vt:lpstr>
      <vt:lpstr>Friday 01/25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22</dc:title>
  <dc:creator>Windows User</dc:creator>
  <cp:lastModifiedBy>Windows User</cp:lastModifiedBy>
  <cp:revision>3</cp:revision>
  <dcterms:created xsi:type="dcterms:W3CDTF">2019-01-25T17:48:11Z</dcterms:created>
  <dcterms:modified xsi:type="dcterms:W3CDTF">2019-01-25T18:03:30Z</dcterms:modified>
</cp:coreProperties>
</file>