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65" d="100"/>
          <a:sy n="65" d="100"/>
        </p:scale>
        <p:origin x="-132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4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4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6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5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6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1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5E7BB-E1E1-4CA3-808B-E5B736B65C4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D649-2403-4CAA-906A-6FF37399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ldlejwob3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02/11-02/14</a:t>
            </a:r>
          </a:p>
          <a:p>
            <a:r>
              <a:rPr lang="en-US" dirty="0" smtClean="0"/>
              <a:t>(short week midwinter break)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calculator </a:t>
            </a:r>
            <a:r>
              <a:rPr lang="en-US" dirty="0" smtClean="0"/>
              <a:t>Monday 04/11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4075082" cy="563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3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1173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SAT calculator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Wednesday 02/13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(Question 2 sheet from Monday)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4318779" cy="620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6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02/12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school ice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1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SAT calculator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Wednesday 02/13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5029200" cy="579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4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Thursday 02/14 </a:t>
            </a:r>
            <a:br>
              <a:rPr lang="en-US" dirty="0" smtClean="0"/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</a:t>
            </a:r>
            <a:r>
              <a:rPr lang="en-US" smtClean="0"/>
              <a:t>phone graph </a:t>
            </a:r>
            <a:r>
              <a:rPr lang="en-US" dirty="0" smtClean="0"/>
              <a:t>the following equation on Desmos.com/calculator: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895600"/>
            <a:ext cx="2571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441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Describe the graph you get. Click on next slide for a surprise!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Happy valentine’s Day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Heart shape equation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4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02/15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school midwinter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 </a:t>
            </a:r>
            <a:r>
              <a:rPr lang="en-US" dirty="0" smtClean="0"/>
              <a:t>your phone and </a:t>
            </a:r>
            <a:r>
              <a:rPr lang="en-US" dirty="0"/>
              <a:t>graph the following equation on Desmos.com/calculator: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895599"/>
            <a:ext cx="4476750" cy="116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0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77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Bell Work week 25</vt:lpstr>
      <vt:lpstr>SAT calculator Monday 04/11</vt:lpstr>
      <vt:lpstr>  SAT calculator Wednesday 02/13 (Question 2 sheet from Monday)</vt:lpstr>
      <vt:lpstr>Tuesday 02/12</vt:lpstr>
      <vt:lpstr>SAT calculator Wednesday 02/13</vt:lpstr>
      <vt:lpstr>Thursday 02/14  </vt:lpstr>
      <vt:lpstr>Happy valentine’s Day</vt:lpstr>
      <vt:lpstr>Friday 02/15</vt:lpstr>
      <vt:lpstr>Exit ticket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25</dc:title>
  <dc:creator>Windows User</dc:creator>
  <cp:lastModifiedBy>Windows User</cp:lastModifiedBy>
  <cp:revision>9</cp:revision>
  <dcterms:created xsi:type="dcterms:W3CDTF">2019-02-11T18:31:10Z</dcterms:created>
  <dcterms:modified xsi:type="dcterms:W3CDTF">2019-02-14T14:27:52Z</dcterms:modified>
</cp:coreProperties>
</file>