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8F5A8-D401-412B-95CC-62598409AFC3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606E0-2C9C-438A-AFAF-A74F08414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0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B143-23E3-4D44-974D-A0F6A6910B2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925-CBB5-4271-8D96-EBD86A4EA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3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B143-23E3-4D44-974D-A0F6A6910B2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925-CBB5-4271-8D96-EBD86A4EA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6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B143-23E3-4D44-974D-A0F6A6910B2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925-CBB5-4271-8D96-EBD86A4EA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6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B143-23E3-4D44-974D-A0F6A6910B2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925-CBB5-4271-8D96-EBD86A4EA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B143-23E3-4D44-974D-A0F6A6910B2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925-CBB5-4271-8D96-EBD86A4EA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2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B143-23E3-4D44-974D-A0F6A6910B2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925-CBB5-4271-8D96-EBD86A4EA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2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B143-23E3-4D44-974D-A0F6A6910B2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925-CBB5-4271-8D96-EBD86A4EA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2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B143-23E3-4D44-974D-A0F6A6910B2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925-CBB5-4271-8D96-EBD86A4EA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7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B143-23E3-4D44-974D-A0F6A6910B2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925-CBB5-4271-8D96-EBD86A4EA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5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B143-23E3-4D44-974D-A0F6A6910B2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925-CBB5-4271-8D96-EBD86A4EA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5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B143-23E3-4D44-974D-A0F6A6910B2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5C925-CBB5-4271-8D96-EBD86A4EA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3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DB143-23E3-4D44-974D-A0F6A6910B24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5C925-CBB5-4271-8D96-EBD86A4EA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0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 week 24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02/04-02/8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0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SAT books available at the library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Monday 02/04 SAT Calculator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4875205" cy="5174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3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NC </a:t>
            </a:r>
            <a:r>
              <a:rPr lang="en-US" dirty="0" smtClean="0"/>
              <a:t>Tuesday 02/05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the figure above, QR is tangent to circle P at Q. If QR=1.5cm and PR=1.7 cm, what is the length of the diameter of circle P?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352413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86132" y="4572000"/>
            <a:ext cx="3620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86132" y="4572000"/>
            <a:ext cx="3620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95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Late Start </a:t>
            </a:r>
            <a:r>
              <a:rPr lang="en-US" dirty="0" smtClean="0"/>
              <a:t>Wednesday 02/06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1219200"/>
            <a:ext cx="34385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1943128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Snow </a:t>
            </a:r>
            <a:r>
              <a:rPr lang="en-US" sz="6000" dirty="0" smtClean="0"/>
              <a:t>Day!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304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SAT </a:t>
            </a:r>
            <a:r>
              <a:rPr lang="en-US" b="1" dirty="0" err="1" smtClean="0">
                <a:solidFill>
                  <a:srgbClr val="FF0000"/>
                </a:solidFill>
              </a:rPr>
              <a:t>Calc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Thursday 2/7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5181600" cy="501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17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02/08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62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 Work week 24 </vt:lpstr>
      <vt:lpstr>SAT books available at the library Monday 02/04 SAT Calculator</vt:lpstr>
      <vt:lpstr>SAT NC Tuesday 02/05</vt:lpstr>
      <vt:lpstr>Late Start Wednesday 02/06</vt:lpstr>
      <vt:lpstr>SAT Calc Thursday 2/7</vt:lpstr>
      <vt:lpstr>Friday 02/08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week 24</dc:title>
  <dc:creator>Windows User</dc:creator>
  <cp:lastModifiedBy>Windows User</cp:lastModifiedBy>
  <cp:revision>15</cp:revision>
  <cp:lastPrinted>2019-02-07T17:36:26Z</cp:lastPrinted>
  <dcterms:created xsi:type="dcterms:W3CDTF">2019-02-01T18:29:27Z</dcterms:created>
  <dcterms:modified xsi:type="dcterms:W3CDTF">2019-02-11T18:45:33Z</dcterms:modified>
</cp:coreProperties>
</file>