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AA41-9548-4776-A42D-1827927E5C1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B69A-C0C9-43F6-8C16-087F544DD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AA41-9548-4776-A42D-1827927E5C1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B69A-C0C9-43F6-8C16-087F544DD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86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AA41-9548-4776-A42D-1827927E5C1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B69A-C0C9-43F6-8C16-087F544DD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3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AA41-9548-4776-A42D-1827927E5C1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B69A-C0C9-43F6-8C16-087F544DD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5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AA41-9548-4776-A42D-1827927E5C1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B69A-C0C9-43F6-8C16-087F544DD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3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AA41-9548-4776-A42D-1827927E5C1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B69A-C0C9-43F6-8C16-087F544DD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AA41-9548-4776-A42D-1827927E5C1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B69A-C0C9-43F6-8C16-087F544DD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5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AA41-9548-4776-A42D-1827927E5C1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B69A-C0C9-43F6-8C16-087F544DD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3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AA41-9548-4776-A42D-1827927E5C1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B69A-C0C9-43F6-8C16-087F544DD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0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AA41-9548-4776-A42D-1827927E5C1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B69A-C0C9-43F6-8C16-087F544DD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4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AA41-9548-4776-A42D-1827927E5C1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B69A-C0C9-43F6-8C16-087F544DD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0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0AA41-9548-4776-A42D-1827927E5C15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7B69A-C0C9-43F6-8C16-087F544DD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0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Bell Work week 23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of 1/28-02/01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04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01/28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Snow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33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01/29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Circle Quiz+ SAT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26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01/30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Snow day!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837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01/31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Snow Day!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BW NC Friday 02/01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907" y="1600200"/>
            <a:ext cx="493018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27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34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Bell Work week 23</vt:lpstr>
      <vt:lpstr>Monday 01/28</vt:lpstr>
      <vt:lpstr>Tuesday 01/29</vt:lpstr>
      <vt:lpstr>Wednesday 01/30</vt:lpstr>
      <vt:lpstr>Thursday 01/31</vt:lpstr>
      <vt:lpstr>SAT BW NC Friday 02/01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week 23</dc:title>
  <dc:creator>Windows User</dc:creator>
  <cp:lastModifiedBy>Windows User</cp:lastModifiedBy>
  <cp:revision>3</cp:revision>
  <cp:lastPrinted>2019-02-01T15:35:59Z</cp:lastPrinted>
  <dcterms:created xsi:type="dcterms:W3CDTF">2019-01-25T18:03:35Z</dcterms:created>
  <dcterms:modified xsi:type="dcterms:W3CDTF">2019-02-01T18:29:21Z</dcterms:modified>
</cp:coreProperties>
</file>