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8614AF-0CD8-4AA0-9ADF-B39E47B51DC2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DD65E-8B28-42B6-AFC5-0C8950626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3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DD65E-8B28-42B6-AFC5-0C895062685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464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C314-5D4F-4048-953D-8879D0087EA7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F58-5854-48B0-A868-A0D417608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34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C314-5D4F-4048-953D-8879D0087EA7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F58-5854-48B0-A868-A0D417608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142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C314-5D4F-4048-953D-8879D0087EA7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F58-5854-48B0-A868-A0D417608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0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C314-5D4F-4048-953D-8879D0087EA7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F58-5854-48B0-A868-A0D417608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544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C314-5D4F-4048-953D-8879D0087EA7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F58-5854-48B0-A868-A0D417608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071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C314-5D4F-4048-953D-8879D0087EA7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F58-5854-48B0-A868-A0D417608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41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C314-5D4F-4048-953D-8879D0087EA7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F58-5854-48B0-A868-A0D417608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87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C314-5D4F-4048-953D-8879D0087EA7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F58-5854-48B0-A868-A0D417608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346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C314-5D4F-4048-953D-8879D0087EA7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F58-5854-48B0-A868-A0D417608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0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C314-5D4F-4048-953D-8879D0087EA7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F58-5854-48B0-A868-A0D417608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8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C314-5D4F-4048-953D-8879D0087EA7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F58-5854-48B0-A868-A0D417608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84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6C314-5D4F-4048-953D-8879D0087EA7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FCF58-5854-48B0-A868-A0D417608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8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Section 4.8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Word problems group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4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Section 4.8 Solving Problems with Trig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Objective: SWD application of solving word problems using trig functions by working in groups on textbook problems </a:t>
            </a:r>
            <a:r>
              <a:rPr lang="en-US" b="1" dirty="0" smtClean="0">
                <a:solidFill>
                  <a:srgbClr val="FF0000"/>
                </a:solidFill>
              </a:rPr>
              <a:t>(p393-394#3,4,5,6,21,22)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SW annotate the work problems (add your thoughts)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Sw</a:t>
            </a:r>
            <a:r>
              <a:rPr lang="en-US" b="1" dirty="0" smtClean="0">
                <a:solidFill>
                  <a:srgbClr val="0070C0"/>
                </a:solidFill>
              </a:rPr>
              <a:t> draw figures to represent the scenario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SW orally explain their solution process to their team members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8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4.8 Word Problems Group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Read </a:t>
            </a:r>
            <a:r>
              <a:rPr lang="en-US" b="1" dirty="0" smtClean="0">
                <a:solidFill>
                  <a:srgbClr val="FF0000"/>
                </a:solidFill>
              </a:rPr>
              <a:t>p388</a:t>
            </a:r>
            <a:r>
              <a:rPr lang="en-US" dirty="0" smtClean="0"/>
              <a:t> top paragraph, find the key words their definitions (write the definition in your notebook)</a:t>
            </a:r>
          </a:p>
          <a:p>
            <a:r>
              <a:rPr lang="en-US" dirty="0" smtClean="0"/>
              <a:t>Group work: Each group will work on 3 out of the 6 problems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P393-394 #</a:t>
            </a:r>
            <a:r>
              <a:rPr lang="en-US" dirty="0" smtClean="0"/>
              <a:t>3,5,21 and 4,6,22</a:t>
            </a:r>
          </a:p>
          <a:p>
            <a:r>
              <a:rPr lang="en-US" dirty="0" smtClean="0"/>
              <a:t>During group work each student will have a role: Reader/writer, problem solver, calculator, messenger</a:t>
            </a:r>
          </a:p>
          <a:p>
            <a:r>
              <a:rPr lang="en-US" dirty="0" smtClean="0"/>
              <a:t>Roles have to switch with each problem</a:t>
            </a:r>
          </a:p>
          <a:p>
            <a:r>
              <a:rPr lang="en-US" dirty="0" smtClean="0"/>
              <a:t>First draft on white boards, final draft big paper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80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Angle of Elevation/Angle of Depression word problems </a:t>
            </a:r>
            <a:r>
              <a:rPr lang="en-US" b="1" dirty="0" smtClean="0">
                <a:solidFill>
                  <a:srgbClr val="FF0000"/>
                </a:solidFill>
              </a:rPr>
              <a:t>Posters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Question</a:t>
            </a:r>
          </a:p>
          <a:p>
            <a:r>
              <a:rPr lang="en-US" dirty="0" smtClean="0"/>
              <a:t>Annotations</a:t>
            </a:r>
          </a:p>
          <a:p>
            <a:r>
              <a:rPr lang="en-US" dirty="0" smtClean="0"/>
              <a:t>Title</a:t>
            </a:r>
          </a:p>
          <a:p>
            <a:r>
              <a:rPr lang="en-US" dirty="0" smtClean="0"/>
              <a:t>Names</a:t>
            </a:r>
          </a:p>
          <a:p>
            <a:r>
              <a:rPr lang="en-US" dirty="0" smtClean="0"/>
              <a:t>Figure</a:t>
            </a:r>
          </a:p>
          <a:p>
            <a:r>
              <a:rPr lang="en-US" dirty="0" smtClean="0"/>
              <a:t>Steps</a:t>
            </a:r>
          </a:p>
          <a:p>
            <a:r>
              <a:rPr lang="en-US" dirty="0" smtClean="0"/>
              <a:t>Answer with units</a:t>
            </a:r>
          </a:p>
          <a:p>
            <a:r>
              <a:rPr lang="en-US" dirty="0" smtClean="0"/>
              <a:t>Every group has to have 3 problems only </a:t>
            </a:r>
            <a:r>
              <a:rPr lang="en-US" b="1" dirty="0" smtClean="0">
                <a:solidFill>
                  <a:srgbClr val="0070C0"/>
                </a:solidFill>
              </a:rPr>
              <a:t>(ODD OR EVEN)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P393-394#3,4,5,6,21,22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38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170</Words>
  <Application>Microsoft Office PowerPoint</Application>
  <PresentationFormat>On-screen Show (4:3)</PresentationFormat>
  <Paragraphs>25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Section 4.8</vt:lpstr>
      <vt:lpstr>Section 4.8 Solving Problems with Trig</vt:lpstr>
      <vt:lpstr>4.8 Word Problems Group work</vt:lpstr>
      <vt:lpstr>Angle of Elevation/Angle of Depression word problems Posters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14</cp:revision>
  <dcterms:created xsi:type="dcterms:W3CDTF">2019-02-27T12:08:50Z</dcterms:created>
  <dcterms:modified xsi:type="dcterms:W3CDTF">2019-02-28T18:58:54Z</dcterms:modified>
</cp:coreProperties>
</file>