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61" r:id="rId5"/>
    <p:sldId id="266" r:id="rId6"/>
    <p:sldId id="268" r:id="rId7"/>
    <p:sldId id="262" r:id="rId8"/>
    <p:sldId id="269" r:id="rId9"/>
    <p:sldId id="267" r:id="rId10"/>
    <p:sldId id="264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F1AAD-D912-47BB-AFCF-A10E125A8977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AE6B-B9B3-4B5F-9679-3889C0979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98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F1AAD-D912-47BB-AFCF-A10E125A8977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AE6B-B9B3-4B5F-9679-3889C0979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573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F1AAD-D912-47BB-AFCF-A10E125A8977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AE6B-B9B3-4B5F-9679-3889C0979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220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F1AAD-D912-47BB-AFCF-A10E125A8977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AE6B-B9B3-4B5F-9679-3889C0979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504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F1AAD-D912-47BB-AFCF-A10E125A8977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AE6B-B9B3-4B5F-9679-3889C0979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720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F1AAD-D912-47BB-AFCF-A10E125A8977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AE6B-B9B3-4B5F-9679-3889C0979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929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F1AAD-D912-47BB-AFCF-A10E125A8977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AE6B-B9B3-4B5F-9679-3889C0979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405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F1AAD-D912-47BB-AFCF-A10E125A8977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AE6B-B9B3-4B5F-9679-3889C0979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261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F1AAD-D912-47BB-AFCF-A10E125A8977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AE6B-B9B3-4B5F-9679-3889C0979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769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F1AAD-D912-47BB-AFCF-A10E125A8977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AE6B-B9B3-4B5F-9679-3889C0979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704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F1AAD-D912-47BB-AFCF-A10E125A8977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AE6B-B9B3-4B5F-9679-3889C0979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824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AAD-D912-47BB-AFCF-A10E125A8977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4AE6B-B9B3-4B5F-9679-3889C0979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414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Bell work week 20</a:t>
            </a:r>
            <a:br>
              <a:rPr lang="en-US" dirty="0" smtClean="0"/>
            </a:br>
            <a:r>
              <a:rPr lang="en-US" dirty="0" smtClean="0"/>
              <a:t>(week 18/19 winter break)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Week of 01/07-01/11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81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 01/11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circle above with center O has a circumference of 36. </a:t>
            </a:r>
          </a:p>
          <a:p>
            <a:r>
              <a:rPr lang="en-US" dirty="0" smtClean="0"/>
              <a:t>What is the length of the minor arc AC?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9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12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18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36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9975" y="1295400"/>
            <a:ext cx="1924050" cy="187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2201" y="3734817"/>
            <a:ext cx="409575" cy="254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963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Share one exciting thing you did during the break</a:t>
            </a:r>
          </a:p>
          <a:p>
            <a:r>
              <a:rPr lang="en-US" dirty="0" smtClean="0"/>
              <a:t>Share one new year resolution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47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SAT NC </a:t>
            </a:r>
            <a:r>
              <a:rPr lang="en-US" dirty="0" smtClean="0"/>
              <a:t>Monday 01/07/2019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number of radians in a 720-degree angle can be written as a</a:t>
            </a:r>
            <a:r>
              <a:rPr lang="el-GR" dirty="0" smtClean="0"/>
              <a:t>π</a:t>
            </a:r>
            <a:r>
              <a:rPr lang="en-US" dirty="0" smtClean="0"/>
              <a:t>, where a is a constant. What is the value of a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175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SAT NC </a:t>
            </a:r>
            <a:r>
              <a:rPr lang="en-US" dirty="0" smtClean="0"/>
              <a:t>Tuesday 01/08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en-US" dirty="0" smtClean="0"/>
              </a:p>
              <a:p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Segments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𝑂𝐴</m:t>
                        </m:r>
                      </m:e>
                    </m:acc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𝑂𝐵</m:t>
                        </m:r>
                      </m:e>
                    </m:acc>
                  </m:oMath>
                </a14:m>
                <a:r>
                  <a:rPr lang="en-US" dirty="0" smtClean="0"/>
                  <a:t> are radii of the semicircle above. Arc      has length 3</a:t>
                </a:r>
                <a:r>
                  <a:rPr lang="el-GR" dirty="0" smtClean="0"/>
                  <a:t>π</a:t>
                </a:r>
                <a:r>
                  <a:rPr lang="en-US" dirty="0" smtClean="0"/>
                  <a:t> and OA=5. What is the value of x?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r="-7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524000"/>
            <a:ext cx="26289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6854" y="3276601"/>
            <a:ext cx="366346" cy="431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243379"/>
            <a:ext cx="224790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064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SAT NC </a:t>
            </a:r>
            <a:r>
              <a:rPr lang="en-US" dirty="0" smtClean="0"/>
              <a:t>Wednesday </a:t>
            </a:r>
            <a:r>
              <a:rPr lang="en-US" dirty="0" smtClean="0"/>
              <a:t>01/09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Point A and B lie on a circle with radius 1, and arc          has a length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i="1" smtClean="0">
                            <a:latin typeface="Cambria Math"/>
                          </a:rPr>
                          <m:t>π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 smtClean="0"/>
                  <a:t>. What fraction of the circumference of the circle is the length of arc</a:t>
                </a:r>
              </a:p>
              <a:p>
                <a:pPr marL="0" indent="0">
                  <a:buNone/>
                </a:pPr>
                <a:r>
                  <a:rPr lang="en-US" dirty="0" smtClean="0"/>
                  <a:t>        ?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133600"/>
            <a:ext cx="642937" cy="499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681" y="3352800"/>
            <a:ext cx="639763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097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Today 1:15-2:00</a:t>
            </a:r>
          </a:p>
          <a:p>
            <a:r>
              <a:rPr lang="en-US" dirty="0" smtClean="0"/>
              <a:t>Tomorrow: 1:15-2:45</a:t>
            </a:r>
          </a:p>
          <a:p>
            <a:r>
              <a:rPr lang="en-US" dirty="0" smtClean="0"/>
              <a:t>Tuesday 01/15: 1:15-3:15</a:t>
            </a:r>
          </a:p>
          <a:p>
            <a:r>
              <a:rPr lang="en-US" dirty="0" smtClean="0"/>
              <a:t>SAT </a:t>
            </a:r>
            <a:r>
              <a:rPr lang="en-US" dirty="0" err="1" smtClean="0"/>
              <a:t>calc</a:t>
            </a:r>
            <a:r>
              <a:rPr lang="en-US" dirty="0" smtClean="0"/>
              <a:t> sessions review tomorrow, SAT semester assessment Monday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83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SAT </a:t>
            </a:r>
            <a:r>
              <a:rPr lang="en-US" b="1" dirty="0" err="1" smtClean="0">
                <a:solidFill>
                  <a:srgbClr val="FF0000"/>
                </a:solidFill>
              </a:rPr>
              <a:t>Calc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Thursday  </a:t>
            </a:r>
            <a:r>
              <a:rPr lang="en-US" dirty="0" smtClean="0"/>
              <a:t>01/10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982291"/>
            <a:ext cx="3581400" cy="2418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7200" y="1447800"/>
            <a:ext cx="830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Point C is the center of the circle above. What fraction of the area of the circle is the area of the shaded region?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3002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8" y="142875"/>
            <a:ext cx="7629525" cy="657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69006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76400"/>
            <a:ext cx="5587262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594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1736</TotalTime>
  <Words>208</Words>
  <Application>Microsoft Office PowerPoint</Application>
  <PresentationFormat>On-screen Show (4:3)</PresentationFormat>
  <Paragraphs>32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Bell work week 20 (week 18/19 winter break)</vt:lpstr>
      <vt:lpstr>Table talk</vt:lpstr>
      <vt:lpstr>SAT NC Monday 01/07/2019</vt:lpstr>
      <vt:lpstr>SAT NC Tuesday 01/08</vt:lpstr>
      <vt:lpstr>SAT NC Wednesday 01/09</vt:lpstr>
      <vt:lpstr>Tutoring</vt:lpstr>
      <vt:lpstr>SAT Calc Thursday  01/10</vt:lpstr>
      <vt:lpstr>PowerPoint Presentation</vt:lpstr>
      <vt:lpstr>PowerPoint Presentation</vt:lpstr>
      <vt:lpstr>Friday 01/11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 work week 20 (week 18/19 winter break)</dc:title>
  <dc:creator>Windows User</dc:creator>
  <cp:lastModifiedBy>Windows User</cp:lastModifiedBy>
  <cp:revision>25</cp:revision>
  <cp:lastPrinted>2019-01-08T15:30:45Z</cp:lastPrinted>
  <dcterms:created xsi:type="dcterms:W3CDTF">2018-12-21T17:41:23Z</dcterms:created>
  <dcterms:modified xsi:type="dcterms:W3CDTF">2019-01-10T19:05:00Z</dcterms:modified>
</cp:coreProperties>
</file>