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6" r:id="rId6"/>
    <p:sldId id="268" r:id="rId7"/>
    <p:sldId id="262" r:id="rId8"/>
    <p:sldId id="269" r:id="rId9"/>
    <p:sldId id="267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7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2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0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2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2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0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6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6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0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2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AAD-D912-47BB-AFCF-A10E125A897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4AE6B-B9B3-4B5F-9679-3889C097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1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 work week 20</a:t>
            </a:r>
            <a:br>
              <a:rPr lang="en-US" dirty="0" smtClean="0"/>
            </a:br>
            <a:r>
              <a:rPr lang="en-US" dirty="0" smtClean="0"/>
              <a:t>(week 18/19 winter break)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01/07-01/11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81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01/11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circle above with center O has a circumference of 36. </a:t>
            </a:r>
          </a:p>
          <a:p>
            <a:r>
              <a:rPr lang="en-US" dirty="0" smtClean="0"/>
              <a:t>What is the length of the minor arc AC?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9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12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18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36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975" y="1295400"/>
            <a:ext cx="192405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201" y="3734817"/>
            <a:ext cx="409575" cy="25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963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one exciting thing you did during the break</a:t>
            </a:r>
          </a:p>
          <a:p>
            <a:r>
              <a:rPr lang="en-US" dirty="0" smtClean="0"/>
              <a:t>Share one new year 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47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NC </a:t>
            </a:r>
            <a:r>
              <a:rPr lang="en-US" dirty="0" smtClean="0"/>
              <a:t>Monday 01/07/2019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number of radians in a 720-degree angle can be written as a</a:t>
            </a:r>
            <a:r>
              <a:rPr lang="el-GR" dirty="0" smtClean="0"/>
              <a:t>π</a:t>
            </a:r>
            <a:r>
              <a:rPr lang="en-US" dirty="0" smtClean="0"/>
              <a:t>, where a is a constant. What is the value of a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7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NC </a:t>
            </a:r>
            <a:r>
              <a:rPr lang="en-US" dirty="0" smtClean="0"/>
              <a:t>Tuesday 01/08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Segments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𝑂𝐵</m:t>
                        </m:r>
                      </m:e>
                    </m:acc>
                  </m:oMath>
                </a14:m>
                <a:r>
                  <a:rPr lang="en-US" dirty="0" smtClean="0"/>
                  <a:t> are radii of the semicircle above. Arc      has length 3</a:t>
                </a:r>
                <a:r>
                  <a:rPr lang="el-GR" dirty="0" smtClean="0"/>
                  <a:t>π</a:t>
                </a:r>
                <a:r>
                  <a:rPr lang="en-US" dirty="0" smtClean="0"/>
                  <a:t> and OA=5. What is the value of x?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0"/>
            <a:ext cx="26289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854" y="3276601"/>
            <a:ext cx="366346" cy="431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243379"/>
            <a:ext cx="22479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6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NC </a:t>
            </a:r>
            <a:r>
              <a:rPr lang="en-US" dirty="0" smtClean="0"/>
              <a:t>Wednesday </a:t>
            </a:r>
            <a:r>
              <a:rPr lang="en-US" dirty="0" smtClean="0"/>
              <a:t>01/09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Point A and B lie on a circle with radius 1, and arc          has a length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. What fraction of the circumference of the circle is the length of arc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?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33600"/>
            <a:ext cx="642937" cy="499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81" y="3352800"/>
            <a:ext cx="63976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097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 1:15-2:00</a:t>
            </a:r>
          </a:p>
          <a:p>
            <a:r>
              <a:rPr lang="en-US" dirty="0" smtClean="0"/>
              <a:t>Tomorrow: 1:15-2:45</a:t>
            </a:r>
          </a:p>
          <a:p>
            <a:r>
              <a:rPr lang="en-US" dirty="0" smtClean="0"/>
              <a:t>Tuesday 01/15: 1:15-3:15</a:t>
            </a:r>
          </a:p>
          <a:p>
            <a:r>
              <a:rPr lang="en-US" dirty="0" smtClean="0"/>
              <a:t>SAT </a:t>
            </a:r>
            <a:r>
              <a:rPr lang="en-US" dirty="0" err="1" smtClean="0"/>
              <a:t>calc</a:t>
            </a:r>
            <a:r>
              <a:rPr lang="en-US" dirty="0" smtClean="0"/>
              <a:t> sessions review tomorrow, SAT semester assessment Monday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3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</a:t>
            </a:r>
            <a:r>
              <a:rPr lang="en-US" b="1" dirty="0" err="1" smtClean="0">
                <a:solidFill>
                  <a:srgbClr val="FF0000"/>
                </a:solidFill>
              </a:rPr>
              <a:t>Calc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Thursday  </a:t>
            </a:r>
            <a:r>
              <a:rPr lang="en-US" dirty="0" smtClean="0"/>
              <a:t>01/10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982291"/>
            <a:ext cx="3581400" cy="2418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1447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Point C is the center of the circle above. What fraction of the area of the circle is the area of the shaded region?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002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142875"/>
            <a:ext cx="7629525" cy="65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900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5587262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594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208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Bell work week 20 (week 18/19 winter break)</vt:lpstr>
      <vt:lpstr>Table talk</vt:lpstr>
      <vt:lpstr>SAT NC Monday 01/07/2019</vt:lpstr>
      <vt:lpstr>SAT NC Tuesday 01/08</vt:lpstr>
      <vt:lpstr>SAT NC Wednesday 01/09</vt:lpstr>
      <vt:lpstr>Tutoring</vt:lpstr>
      <vt:lpstr>SAT Calc Thursday  01/10</vt:lpstr>
      <vt:lpstr>PowerPoint Presentation</vt:lpstr>
      <vt:lpstr>PowerPoint Presentation</vt:lpstr>
      <vt:lpstr>Friday 01/11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20 (week 18/19 winter break)</dc:title>
  <dc:creator>Windows User</dc:creator>
  <cp:lastModifiedBy>Windows User</cp:lastModifiedBy>
  <cp:revision>25</cp:revision>
  <cp:lastPrinted>2019-01-08T15:30:45Z</cp:lastPrinted>
  <dcterms:created xsi:type="dcterms:W3CDTF">2018-12-21T17:41:23Z</dcterms:created>
  <dcterms:modified xsi:type="dcterms:W3CDTF">2019-01-10T19:05:00Z</dcterms:modified>
</cp:coreProperties>
</file>