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2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CF2-9449-4DCF-8DA5-C9D9F177B8E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00C2-9BD6-4C17-AF92-31A4E32B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Trig Ratios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99"/>
            <a:ext cx="4419600" cy="5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p334-335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40239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7930"/>
            <a:ext cx="4191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00100"/>
            <a:ext cx="91059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0" y="1143000"/>
            <a:ext cx="90582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4572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82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Answer  205.26 </a:t>
            </a:r>
            <a:r>
              <a:rPr lang="en-US" b="1" dirty="0" err="1" smtClean="0">
                <a:solidFill>
                  <a:srgbClr val="FF0000"/>
                </a:solidFill>
              </a:rPr>
              <a:t>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Answer 21.86 </a:t>
            </a:r>
            <a:r>
              <a:rPr lang="en-US" b="1" dirty="0" err="1" smtClean="0">
                <a:solidFill>
                  <a:srgbClr val="FF0000"/>
                </a:solidFill>
              </a:rPr>
              <a:t>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Real world application: </a:t>
            </a:r>
            <a:r>
              <a:rPr lang="en-US" dirty="0" smtClean="0"/>
              <a:t>waves, electric current, telecommunication</a:t>
            </a:r>
          </a:p>
          <a:p>
            <a:r>
              <a:rPr lang="en-US" u="sng" dirty="0" smtClean="0"/>
              <a:t>Objective 1: </a:t>
            </a:r>
            <a:r>
              <a:rPr lang="en-US" dirty="0" smtClean="0"/>
              <a:t>convert between radian and degree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7411181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Convert from degree to radian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p325#9-12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38645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Convert from radian to degree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P325:17-24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9295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 Formula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076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52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5553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P325#25-32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4648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77" y="2362200"/>
            <a:ext cx="4455369" cy="33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3962400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Pythagorean Theorem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P334#1-4 Quick review pair 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657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49095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4791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57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4</vt:lpstr>
      <vt:lpstr>Trigonometric functions</vt:lpstr>
      <vt:lpstr>Convert from degree to radian p325#9-12</vt:lpstr>
      <vt:lpstr>Convert from radian to degree P325:17-24</vt:lpstr>
      <vt:lpstr>Arc Length Formula</vt:lpstr>
      <vt:lpstr>P325#25-32</vt:lpstr>
      <vt:lpstr>PowerPoint Presentation</vt:lpstr>
      <vt:lpstr>Pythagorean Theorem review</vt:lpstr>
      <vt:lpstr>PowerPoint Presentation</vt:lpstr>
      <vt:lpstr>Finding Trig Ratios</vt:lpstr>
      <vt:lpstr>Homework p334-335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Windows User</dc:creator>
  <cp:lastModifiedBy>Windows User</cp:lastModifiedBy>
  <cp:revision>15</cp:revision>
  <dcterms:created xsi:type="dcterms:W3CDTF">2018-12-21T16:27:02Z</dcterms:created>
  <dcterms:modified xsi:type="dcterms:W3CDTF">2019-01-10T18:18:12Z</dcterms:modified>
</cp:coreProperties>
</file>