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14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0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6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5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1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8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4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9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5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8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0FD2-B7E3-47E6-A4BE-193B84041EA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664C-561D-4C58-8529-4F200427E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8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Winter Break Khan Academy SAT assignment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2018-2019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2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In Khan Academy, Click SUBJECTS -&gt; SAT</a:t>
            </a:r>
          </a:p>
          <a:p>
            <a:r>
              <a:rPr lang="en-US" dirty="0"/>
              <a:t>Turn on "sharing with your coach" (see </a:t>
            </a:r>
            <a:r>
              <a:rPr lang="en-US" dirty="0" err="1"/>
              <a:t>Powerpoint</a:t>
            </a:r>
            <a:r>
              <a:rPr lang="en-US" dirty="0"/>
              <a:t> attached)</a:t>
            </a:r>
          </a:p>
          <a:p>
            <a:r>
              <a:rPr lang="en-US" dirty="0"/>
              <a:t>Link your Khan Academy and College Board accounts to import your PSAT/SAT results</a:t>
            </a:r>
          </a:p>
          <a:p>
            <a:r>
              <a:rPr lang="en-US" dirty="0"/>
              <a:t>Complete any diagnostic tests if Khan Academy asks you to</a:t>
            </a:r>
          </a:p>
          <a:p>
            <a:r>
              <a:rPr lang="en-US" b="1" dirty="0"/>
              <a:t>Click the PRACTICE tab then MATH. </a:t>
            </a:r>
            <a:endParaRPr lang="en-US" dirty="0"/>
          </a:p>
          <a:p>
            <a:r>
              <a:rPr lang="en-US" b="1" dirty="0"/>
              <a:t>You have to practice the full test to get full credit</a:t>
            </a:r>
            <a:endParaRPr lang="en-US" dirty="0"/>
          </a:p>
          <a:p>
            <a:r>
              <a:rPr lang="en-US" dirty="0"/>
              <a:t>You have to write down each question or print it. If you print it, you have to annotate it!</a:t>
            </a:r>
          </a:p>
          <a:p>
            <a:r>
              <a:rPr lang="en-US" dirty="0"/>
              <a:t>you get full credit for completing the whole test. At least 60 questions (25 no calculator, 35 calculator)</a:t>
            </a:r>
          </a:p>
          <a:p>
            <a:r>
              <a:rPr lang="en-US" dirty="0"/>
              <a:t>Questions have to be from all  4 areas and mixed up from subareas.</a:t>
            </a:r>
          </a:p>
          <a:p>
            <a:r>
              <a:rPr lang="en-US" dirty="0"/>
              <a:t>1 extra point for each additional question, maximum of 10.</a:t>
            </a:r>
          </a:p>
          <a:p>
            <a:r>
              <a:rPr lang="en-US" dirty="0"/>
              <a:t>To get full credit, you must show work and corrections should be made in colored pen.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8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69151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95800"/>
            <a:ext cx="41910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57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429577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319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437197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0917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120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Winter Break Khan Academy SAT assignment</vt:lpstr>
      <vt:lpstr>Instructions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Break Khan Academy SAT assignment</dc:title>
  <dc:creator>USER</dc:creator>
  <cp:lastModifiedBy>Windows User</cp:lastModifiedBy>
  <cp:revision>2</cp:revision>
  <dcterms:created xsi:type="dcterms:W3CDTF">2017-12-22T11:50:14Z</dcterms:created>
  <dcterms:modified xsi:type="dcterms:W3CDTF">2018-12-20T13:29:10Z</dcterms:modified>
</cp:coreProperties>
</file>