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F343-C319-4591-896A-AE7885CE48C1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3D5D-17BF-4BA1-93E2-10DF2400B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3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F343-C319-4591-896A-AE7885CE48C1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3D5D-17BF-4BA1-93E2-10DF2400B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1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F343-C319-4591-896A-AE7885CE48C1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3D5D-17BF-4BA1-93E2-10DF2400B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94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F343-C319-4591-896A-AE7885CE48C1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3D5D-17BF-4BA1-93E2-10DF2400B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8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F343-C319-4591-896A-AE7885CE48C1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3D5D-17BF-4BA1-93E2-10DF2400B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88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F343-C319-4591-896A-AE7885CE48C1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3D5D-17BF-4BA1-93E2-10DF2400B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21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F343-C319-4591-896A-AE7885CE48C1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3D5D-17BF-4BA1-93E2-10DF2400B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03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F343-C319-4591-896A-AE7885CE48C1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3D5D-17BF-4BA1-93E2-10DF2400B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7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F343-C319-4591-896A-AE7885CE48C1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3D5D-17BF-4BA1-93E2-10DF2400B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6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F343-C319-4591-896A-AE7885CE48C1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3D5D-17BF-4BA1-93E2-10DF2400B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19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F343-C319-4591-896A-AE7885CE48C1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3D5D-17BF-4BA1-93E2-10DF2400B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6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2F343-C319-4591-896A-AE7885CE48C1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E3D5D-17BF-4BA1-93E2-10DF2400B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9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Stations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14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Cambria Math"/>
                  </a:rPr>
                  <a:t>Evaluate</a:t>
                </a:r>
                <a:endParaRPr lang="en-US" b="0" i="0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ln</m:t>
                    </m:r>
                    <m:r>
                      <a:rPr lang="en-US" b="0" i="1" smtClean="0">
                        <a:latin typeface="Cambria Math"/>
                      </a:rPr>
                      <m:t>⁡(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dirty="0" smtClean="0"/>
                  <a:t>)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b>
                    </m:sSub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5</m:t>
                        </m:r>
                      </m:deg>
                      <m:e>
                        <m:box>
                          <m:box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25</m:t>
                                </m:r>
                              </m:den>
                            </m:f>
                          </m:e>
                        </m:box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6217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List the Transformations</a:t>
                </a:r>
              </a:p>
              <a:p>
                <a:r>
                  <a:rPr lang="en-US" dirty="0"/>
                  <a:t>f</a:t>
                </a:r>
                <a:r>
                  <a:rPr lang="en-US" dirty="0" smtClean="0"/>
                  <a:t>(x)=-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+5</m:t>
                            </m:r>
                          </m:e>
                        </m:d>
                      </m:e>
                    </m:func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Convert to exponential form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sub>
                    </m:sSub>
                  </m:oMath>
                </a14:m>
                <a:r>
                  <a:rPr lang="en-US" dirty="0" smtClean="0"/>
                  <a:t>x=-5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860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decay of an isotope A is modeled by </a:t>
                </a:r>
              </a:p>
              <a:p>
                <a:pPr marL="0" indent="0">
                  <a:buNone/>
                </a:pPr>
                <a:r>
                  <a:rPr lang="en-US" dirty="0" smtClean="0"/>
                  <a:t>A(t)=564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−0.027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lphaUcPeriod"/>
                </a:pPr>
                <a:endParaRPr lang="en-US" dirty="0"/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dirty="0" smtClean="0"/>
                  <a:t>Label each part of the equation.</a:t>
                </a:r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dirty="0" smtClean="0"/>
                  <a:t>Find the amount left of the isotope in 20 years.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6058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4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Solve the following equations: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(10−4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 smtClean="0"/>
                  <a:t>=2401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3893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5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Decide whether the given exponential function models a growth or decay, then find r: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=121∗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0.79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5007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an equation that models an initial population of 517 bacteria that doubles every 3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973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long will it take for $10,400 to grow to $25,140 at an interest of 9% if the interest is compounded continuously?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516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182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Stations Review</vt:lpstr>
      <vt:lpstr>Station 1</vt:lpstr>
      <vt:lpstr>Station 2</vt:lpstr>
      <vt:lpstr>Station 3</vt:lpstr>
      <vt:lpstr>Station 4</vt:lpstr>
      <vt:lpstr>Station 5</vt:lpstr>
      <vt:lpstr>Station 6</vt:lpstr>
      <vt:lpstr>Station 7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Stations Review</dc:title>
  <dc:creator>Windows User</dc:creator>
  <cp:lastModifiedBy>Windows User</cp:lastModifiedBy>
  <cp:revision>8</cp:revision>
  <cp:lastPrinted>2018-12-20T18:57:45Z</cp:lastPrinted>
  <dcterms:created xsi:type="dcterms:W3CDTF">2018-12-20T16:42:19Z</dcterms:created>
  <dcterms:modified xsi:type="dcterms:W3CDTF">2018-12-20T19:12:12Z</dcterms:modified>
</cp:coreProperties>
</file>