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306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2F343-C319-4591-896A-AE7885CE48C1}" type="datetimeFigureOut">
              <a:rPr lang="en-US" smtClean="0"/>
              <a:t>12/20/2018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E3D5D-17BF-4BA1-93E2-10DF2400B7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55321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2F343-C319-4591-896A-AE7885CE48C1}" type="datetimeFigureOut">
              <a:rPr lang="en-US" smtClean="0"/>
              <a:t>12/20/2018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E3D5D-17BF-4BA1-93E2-10DF2400B7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36181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2F343-C319-4591-896A-AE7885CE48C1}" type="datetimeFigureOut">
              <a:rPr lang="en-US" smtClean="0"/>
              <a:t>12/20/2018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E3D5D-17BF-4BA1-93E2-10DF2400B7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22946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2F343-C319-4591-896A-AE7885CE48C1}" type="datetimeFigureOut">
              <a:rPr lang="en-US" smtClean="0"/>
              <a:t>12/20/2018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E3D5D-17BF-4BA1-93E2-10DF2400B7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30879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2F343-C319-4591-896A-AE7885CE48C1}" type="datetimeFigureOut">
              <a:rPr lang="en-US" smtClean="0"/>
              <a:t>12/20/2018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E3D5D-17BF-4BA1-93E2-10DF2400B7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82887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2F343-C319-4591-896A-AE7885CE48C1}" type="datetimeFigureOut">
              <a:rPr lang="en-US" smtClean="0"/>
              <a:t>12/20/2018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E3D5D-17BF-4BA1-93E2-10DF2400B7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01216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2F343-C319-4591-896A-AE7885CE48C1}" type="datetimeFigureOut">
              <a:rPr lang="en-US" smtClean="0"/>
              <a:t>12/20/2018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E3D5D-17BF-4BA1-93E2-10DF2400B7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01032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2F343-C319-4591-896A-AE7885CE48C1}" type="datetimeFigureOut">
              <a:rPr lang="en-US" smtClean="0"/>
              <a:t>12/20/2018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E3D5D-17BF-4BA1-93E2-10DF2400B7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47779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2F343-C319-4591-896A-AE7885CE48C1}" type="datetimeFigureOut">
              <a:rPr lang="en-US" smtClean="0"/>
              <a:t>12/20/2018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E3D5D-17BF-4BA1-93E2-10DF2400B7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2066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2F343-C319-4591-896A-AE7885CE48C1}" type="datetimeFigureOut">
              <a:rPr lang="en-US" smtClean="0"/>
              <a:t>12/20/2018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E3D5D-17BF-4BA1-93E2-10DF2400B7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19196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2F343-C319-4591-896A-AE7885CE48C1}" type="datetimeFigureOut">
              <a:rPr lang="en-US" smtClean="0"/>
              <a:t>12/20/2018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E3D5D-17BF-4BA1-93E2-10DF2400B7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58695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02F343-C319-4591-896A-AE7885CE48C1}" type="datetimeFigureOut">
              <a:rPr lang="en-US" smtClean="0"/>
              <a:t>12/20/2018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9E3D5D-17BF-4BA1-93E2-10DF2400B7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97931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Stations Review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Chapter 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8147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Station 1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r>
                  <a:rPr lang="en-US" dirty="0" smtClean="0">
                    <a:latin typeface="Cambria Math"/>
                  </a:rPr>
                  <a:t>Evaluate</a:t>
                </a:r>
                <a:endParaRPr lang="en-US" b="0" i="0" dirty="0" smtClean="0">
                  <a:latin typeface="Cambria Math"/>
                </a:endParaRPr>
              </a:p>
              <a:p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b="0" i="0" smtClean="0">
                        <a:latin typeface="Cambria Math"/>
                      </a:rPr>
                      <m:t>ln</m:t>
                    </m:r>
                    <m:r>
                      <a:rPr lang="en-US" b="0" i="1" smtClean="0">
                        <a:latin typeface="Cambria Math"/>
                      </a:rPr>
                      <m:t>⁡(</m:t>
                    </m:r>
                    <m:f>
                      <m:fPr>
                        <m:ctrlPr>
                          <a:rPr lang="en-US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1</m:t>
                        </m:r>
                      </m:num>
                      <m:den>
                        <m:rad>
                          <m:radPr>
                            <m:degHide m:val="on"/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sSup>
                              <m:sSupPr>
                                <m:ctrlPr>
                                  <a:rPr lang="en-US" b="0" i="1" smtClean="0">
                                    <a:latin typeface="Cambria Math"/>
                                  </a:rPr>
                                </m:ctrlPr>
                              </m:sSupPr>
                              <m:e>
                                <m:r>
                                  <a:rPr lang="en-US" b="0" i="1" smtClean="0">
                                    <a:latin typeface="Cambria Math"/>
                                  </a:rPr>
                                  <m:t>𝑒</m:t>
                                </m:r>
                              </m:e>
                              <m:sup>
                                <m:r>
                                  <a:rPr lang="en-US" b="0" i="1" smtClean="0">
                                    <a:latin typeface="Cambria Math"/>
                                  </a:rPr>
                                  <m:t>5</m:t>
                                </m:r>
                              </m:sup>
                            </m:sSup>
                          </m:e>
                        </m:rad>
                      </m:den>
                    </m:f>
                  </m:oMath>
                </a14:m>
                <a:r>
                  <a:rPr lang="en-US" dirty="0" smtClean="0"/>
                  <a:t>)</a:t>
                </a:r>
              </a:p>
              <a:p>
                <a:endParaRPr lang="en-US" dirty="0"/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𝑙𝑜𝑔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5</m:t>
                        </m:r>
                      </m:sub>
                    </m:sSub>
                    <m:rad>
                      <m:radPr>
                        <m:ctrlPr>
                          <a:rPr lang="en-US" i="1" smtClean="0">
                            <a:latin typeface="Cambria Math"/>
                          </a:rPr>
                        </m:ctrlPr>
                      </m:radPr>
                      <m:deg>
                        <m:r>
                          <m:rPr>
                            <m:brk m:alnAt="7"/>
                          </m:rPr>
                          <a:rPr lang="en-US" b="0" i="1" smtClean="0">
                            <a:latin typeface="Cambria Math"/>
                          </a:rPr>
                          <m:t>5</m:t>
                        </m:r>
                      </m:deg>
                      <m:e>
                        <m:box>
                          <m:boxPr>
                            <m:ctrlPr>
                              <a:rPr lang="en-US" i="1" smtClean="0">
                                <a:latin typeface="Cambria Math"/>
                              </a:rPr>
                            </m:ctrlPr>
                          </m:boxPr>
                          <m:e>
                            <m:argPr>
                              <m:argSz m:val="-1"/>
                            </m:argPr>
                            <m:f>
                              <m:fPr>
                                <m:ctrlPr>
                                  <a:rPr lang="en-US" i="1" smtClean="0">
                                    <a:latin typeface="Cambria Math"/>
                                  </a:rPr>
                                </m:ctrlPr>
                              </m:fPr>
                              <m:num>
                                <m:r>
                                  <a:rPr lang="en-US" b="0" i="1" smtClean="0">
                                    <a:latin typeface="Cambria Math"/>
                                  </a:rPr>
                                  <m:t>1</m:t>
                                </m:r>
                              </m:num>
                              <m:den>
                                <m:r>
                                  <a:rPr lang="en-US" b="0" i="1" smtClean="0">
                                    <a:latin typeface="Cambria Math"/>
                                  </a:rPr>
                                  <m:t>25</m:t>
                                </m:r>
                              </m:den>
                            </m:f>
                          </m:e>
                        </m:box>
                      </m:e>
                    </m:rad>
                  </m:oMath>
                </a14:m>
                <a:endParaRPr lang="en-US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852" t="-175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262173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Station 2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r>
                  <a:rPr lang="en-US" dirty="0" smtClean="0"/>
                  <a:t>List the Transformations</a:t>
                </a:r>
              </a:p>
              <a:p>
                <a:r>
                  <a:rPr lang="en-US" dirty="0"/>
                  <a:t>f</a:t>
                </a:r>
                <a:r>
                  <a:rPr lang="en-US" dirty="0" smtClean="0"/>
                  <a:t>(x)=-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b="0" i="1" smtClean="0">
                            <a:latin typeface="Cambria Math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/>
                          </a:rPr>
                          <m:t>log</m:t>
                        </m:r>
                      </m:fName>
                      <m:e>
                        <m:d>
                          <m:d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𝑥</m:t>
                            </m:r>
                            <m:r>
                              <a:rPr lang="en-US" b="0" i="1" smtClean="0">
                                <a:latin typeface="Cambria Math"/>
                              </a:rPr>
                              <m:t>+5</m:t>
                            </m:r>
                          </m:e>
                        </m:d>
                      </m:e>
                    </m:func>
                  </m:oMath>
                </a14:m>
                <a:endParaRPr lang="en-US" b="0" dirty="0" smtClean="0"/>
              </a:p>
              <a:p>
                <a:endParaRPr lang="en-US" dirty="0" smtClean="0"/>
              </a:p>
              <a:p>
                <a:pPr marL="0" indent="0">
                  <a:buNone/>
                </a:pPr>
                <a:r>
                  <a:rPr lang="en-US" dirty="0" smtClean="0"/>
                  <a:t>Convert to exponential form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𝑙𝑜𝑔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8</m:t>
                        </m:r>
                      </m:sub>
                    </m:sSub>
                  </m:oMath>
                </a14:m>
                <a:r>
                  <a:rPr lang="en-US" dirty="0" smtClean="0"/>
                  <a:t>x=-5</a:t>
                </a:r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852" t="-175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38609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Station 3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The decay of an isotope A is modeled by </a:t>
                </a:r>
              </a:p>
              <a:p>
                <a:pPr marL="0" indent="0">
                  <a:buNone/>
                </a:pPr>
                <a:r>
                  <a:rPr lang="en-US" dirty="0" smtClean="0"/>
                  <a:t>A(t)=564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</a:rPr>
                          <m:t>𝑒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−0.027</m:t>
                        </m:r>
                        <m:r>
                          <a:rPr lang="en-US" b="0" i="1" smtClean="0">
                            <a:latin typeface="Cambria Math"/>
                          </a:rPr>
                          <m:t>𝑡</m:t>
                        </m:r>
                      </m:sup>
                    </m:sSup>
                  </m:oMath>
                </a14:m>
                <a:endParaRPr lang="en-US" dirty="0" smtClean="0"/>
              </a:p>
              <a:p>
                <a:pPr marL="514350" indent="-514350">
                  <a:buFont typeface="+mj-lt"/>
                  <a:buAutoNum type="alphaUcPeriod"/>
                </a:pPr>
                <a:endParaRPr lang="en-US" dirty="0"/>
              </a:p>
              <a:p>
                <a:pPr marL="514350" indent="-514350">
                  <a:buFont typeface="+mj-lt"/>
                  <a:buAutoNum type="alphaUcPeriod"/>
                </a:pPr>
                <a:r>
                  <a:rPr lang="en-US" dirty="0" smtClean="0"/>
                  <a:t>Label each part of the equation.</a:t>
                </a:r>
              </a:p>
              <a:p>
                <a:pPr marL="514350" indent="-514350">
                  <a:buFont typeface="+mj-lt"/>
                  <a:buAutoNum type="alphaUcPeriod"/>
                </a:pPr>
                <a:r>
                  <a:rPr lang="en-US" dirty="0" smtClean="0"/>
                  <a:t>Find the amount left of the isotope in 20 years.</a:t>
                </a:r>
                <a:endParaRPr lang="en-US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926" t="-175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660582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Station 4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r>
                  <a:rPr lang="en-US" dirty="0" smtClean="0"/>
                  <a:t>Solve the following equations:</a:t>
                </a:r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</a:rPr>
                          <m:t>7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(10−4</m:t>
                        </m:r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  <m:r>
                          <a:rPr lang="en-US" b="0" i="1" smtClean="0">
                            <a:latin typeface="Cambria Math"/>
                          </a:rPr>
                          <m:t>)</m:t>
                        </m:r>
                      </m:sup>
                    </m:sSup>
                  </m:oMath>
                </a14:m>
                <a:r>
                  <a:rPr lang="en-US" dirty="0" smtClean="0"/>
                  <a:t>=2401</a:t>
                </a:r>
                <a:endParaRPr lang="en-US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852" t="-175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238933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Station 5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r>
                  <a:rPr lang="en-US" dirty="0" smtClean="0"/>
                  <a:t>Decide whether the given exponential function models a growth or decay, then find r:</a:t>
                </a:r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</m:e>
                      </m:d>
                      <m:r>
                        <a:rPr lang="en-US" b="0" i="1" smtClean="0">
                          <a:latin typeface="Cambria Math"/>
                        </a:rPr>
                        <m:t>=121∗</m:t>
                      </m:r>
                      <m:sSup>
                        <m:sSup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</a:rPr>
                            <m:t>0.79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𝑡</m:t>
                          </m:r>
                        </m:sup>
                      </m:sSup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852" t="-175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650079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Station 6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Write an equation that models an initial population of 517 bacteria that doubles every 3 hours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79736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Station 7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How long will it take for $10,400 to grow to $25,140 at an interest of 9% if the interest is compounded continuously?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05160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149</TotalTime>
  <Words>182</Words>
  <Application>Microsoft Office PowerPoint</Application>
  <PresentationFormat>On-screen Show (4:3)</PresentationFormat>
  <Paragraphs>30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Stations Review</vt:lpstr>
      <vt:lpstr>Station 1</vt:lpstr>
      <vt:lpstr>Station 2</vt:lpstr>
      <vt:lpstr>Station 3</vt:lpstr>
      <vt:lpstr>Station 4</vt:lpstr>
      <vt:lpstr>Station 5</vt:lpstr>
      <vt:lpstr>Station 6</vt:lpstr>
      <vt:lpstr>Station 7</vt:lpstr>
    </vt:vector>
  </TitlesOfParts>
  <Company>Dearborn Public Schools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Stations Review</dc:title>
  <dc:creator>Windows User</dc:creator>
  <cp:lastModifiedBy>Windows User</cp:lastModifiedBy>
  <cp:revision>8</cp:revision>
  <cp:lastPrinted>2018-12-20T18:57:45Z</cp:lastPrinted>
  <dcterms:created xsi:type="dcterms:W3CDTF">2018-12-20T16:42:19Z</dcterms:created>
  <dcterms:modified xsi:type="dcterms:W3CDTF">2018-12-20T19:12:12Z</dcterms:modified>
</cp:coreProperties>
</file>