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4E6E-AA71-4D39-A90F-D2A3C202EE03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575D-8F34-41EB-97CB-800A58A93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787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4E6E-AA71-4D39-A90F-D2A3C202EE03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575D-8F34-41EB-97CB-800A58A93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644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4E6E-AA71-4D39-A90F-D2A3C202EE03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575D-8F34-41EB-97CB-800A58A93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73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4E6E-AA71-4D39-A90F-D2A3C202EE03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575D-8F34-41EB-97CB-800A58A93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254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4E6E-AA71-4D39-A90F-D2A3C202EE03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575D-8F34-41EB-97CB-800A58A93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98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4E6E-AA71-4D39-A90F-D2A3C202EE03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575D-8F34-41EB-97CB-800A58A93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329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4E6E-AA71-4D39-A90F-D2A3C202EE03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575D-8F34-41EB-97CB-800A58A93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843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4E6E-AA71-4D39-A90F-D2A3C202EE03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575D-8F34-41EB-97CB-800A58A93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155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4E6E-AA71-4D39-A90F-D2A3C202EE03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575D-8F34-41EB-97CB-800A58A93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854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4E6E-AA71-4D39-A90F-D2A3C202EE03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575D-8F34-41EB-97CB-800A58A93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448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4E6E-AA71-4D39-A90F-D2A3C202EE03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575D-8F34-41EB-97CB-800A58A93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56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C4E6E-AA71-4D39-A90F-D2A3C202EE03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5575D-8F34-41EB-97CB-800A58A93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643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 can statements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710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3 I can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I can identify whether a given function is exponential or not (from a graph, table or equation)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I can find the initial value, growth/decay factor, growth/decay rate from an exponential equation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I can write an exponential model given an initial value and 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I can find b from r and r from b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Doubling/halving formula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I can use all log properties to switch to exponential forms, evaluate expressions and solve equations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I can use the compounded interest formula in a bank account context problem (3.6)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86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some rules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6166" y="1600200"/>
            <a:ext cx="655166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9049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108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Chapter 3</vt:lpstr>
      <vt:lpstr>Chapter 3 I can statements</vt:lpstr>
      <vt:lpstr>Summary of some rules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</dc:title>
  <dc:creator>USER</dc:creator>
  <cp:lastModifiedBy>USER</cp:lastModifiedBy>
  <cp:revision>2</cp:revision>
  <dcterms:created xsi:type="dcterms:W3CDTF">2018-12-16T21:17:24Z</dcterms:created>
  <dcterms:modified xsi:type="dcterms:W3CDTF">2018-12-16T21:39:21Z</dcterms:modified>
</cp:coreProperties>
</file>