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8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4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5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2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4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5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4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5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C4E6E-AA71-4D39-A90F-D2A3C202EE03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5575D-8F34-41EB-97CB-800A58A93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4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can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71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I can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 can identify whether a given function is exponential or not (from a graph, table or equation)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 can find the initial value, growth/decay factor, growth/decay rate from an exponential equation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 can write an exponential model given an initial value and 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 can find b from r and r from 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Doubling/halving formula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 can use all log properties to switch to exponential forms, evaluate expressions and solve equations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 can use the compounded interest formula in a bank account context problem (3.6)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some rules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166" y="1600200"/>
            <a:ext cx="65516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049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Chapter 3</vt:lpstr>
      <vt:lpstr>Chapter 3 I can statements</vt:lpstr>
      <vt:lpstr>Summary of some 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USER</dc:creator>
  <cp:lastModifiedBy>USER</cp:lastModifiedBy>
  <cp:revision>2</cp:revision>
  <dcterms:created xsi:type="dcterms:W3CDTF">2018-12-16T21:17:24Z</dcterms:created>
  <dcterms:modified xsi:type="dcterms:W3CDTF">2018-12-16T21:39:21Z</dcterms:modified>
</cp:coreProperties>
</file>