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AA2E0-FB57-489B-94DB-72A818E04977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86FE-1775-4129-89C7-A4EC48D74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41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AA2E0-FB57-489B-94DB-72A818E04977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86FE-1775-4129-89C7-A4EC48D74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436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AA2E0-FB57-489B-94DB-72A818E04977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86FE-1775-4129-89C7-A4EC48D74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389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AA2E0-FB57-489B-94DB-72A818E04977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86FE-1775-4129-89C7-A4EC48D74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41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AA2E0-FB57-489B-94DB-72A818E04977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86FE-1775-4129-89C7-A4EC48D74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121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AA2E0-FB57-489B-94DB-72A818E04977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86FE-1775-4129-89C7-A4EC48D74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91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AA2E0-FB57-489B-94DB-72A818E04977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86FE-1775-4129-89C7-A4EC48D74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785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AA2E0-FB57-489B-94DB-72A818E04977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86FE-1775-4129-89C7-A4EC48D74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336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AA2E0-FB57-489B-94DB-72A818E04977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86FE-1775-4129-89C7-A4EC48D74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373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AA2E0-FB57-489B-94DB-72A818E04977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86FE-1775-4129-89C7-A4EC48D74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304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AA2E0-FB57-489B-94DB-72A818E04977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86FE-1775-4129-89C7-A4EC48D74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665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AA2E0-FB57-489B-94DB-72A818E04977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586FE-1775-4129-89C7-A4EC48D74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556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3.3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24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57200"/>
            <a:ext cx="670277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3686175" cy="3314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38400" y="44958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Figure 3.19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p274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19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 log base 10 of 100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27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33400"/>
            <a:ext cx="7110876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873493"/>
            <a:ext cx="7162800" cy="251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382755"/>
            <a:ext cx="11525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7223" y="4416092"/>
            <a:ext cx="10477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363704"/>
            <a:ext cx="10477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344599"/>
            <a:ext cx="105727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4382755"/>
            <a:ext cx="104775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867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800"/>
            <a:ext cx="6400800" cy="2044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343400"/>
            <a:ext cx="6477000" cy="2234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524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Copy p 276, 277 green boxes</a:t>
            </a:r>
          </a:p>
          <a:p>
            <a:r>
              <a:rPr lang="en-US" dirty="0" smtClean="0"/>
              <a:t>P281#1-18, 33-40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34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Answers p281#1-10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1                              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0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5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4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2/3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-2/5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3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5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5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-4</a:t>
            </a:r>
          </a:p>
        </p:txBody>
      </p:sp>
    </p:spTree>
    <p:extLst>
      <p:ext uri="{BB962C8B-B14F-4D97-AF65-F5344CB8AC3E}">
        <p14:creationId xmlns:p14="http://schemas.microsoft.com/office/powerpoint/2010/main" val="2486572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P281#11-18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11) 1/3</a:t>
            </a:r>
          </a:p>
          <a:p>
            <a:pPr marL="0" indent="0">
              <a:buNone/>
            </a:pPr>
            <a:r>
              <a:rPr lang="en-US" dirty="0" smtClean="0"/>
              <a:t>12) </a:t>
            </a:r>
            <a:r>
              <a:rPr lang="en-US" dirty="0" smtClean="0"/>
              <a:t>-3/2</a:t>
            </a:r>
          </a:p>
          <a:p>
            <a:pPr marL="0" indent="0">
              <a:buNone/>
            </a:pPr>
            <a:r>
              <a:rPr lang="en-US" dirty="0" smtClean="0"/>
              <a:t>13) 3</a:t>
            </a:r>
          </a:p>
          <a:p>
            <a:pPr marL="0" indent="0">
              <a:buNone/>
            </a:pPr>
            <a:r>
              <a:rPr lang="en-US" dirty="0" smtClean="0"/>
              <a:t>14) </a:t>
            </a:r>
            <a:r>
              <a:rPr lang="en-US" dirty="0" smtClean="0"/>
              <a:t>-4</a:t>
            </a:r>
          </a:p>
          <a:p>
            <a:pPr marL="0" indent="0">
              <a:buNone/>
            </a:pPr>
            <a:r>
              <a:rPr lang="en-US" dirty="0" smtClean="0"/>
              <a:t>15) </a:t>
            </a:r>
            <a:r>
              <a:rPr lang="en-US" dirty="0" smtClean="0"/>
              <a:t>-1</a:t>
            </a:r>
          </a:p>
          <a:p>
            <a:pPr marL="0" indent="0">
              <a:buNone/>
            </a:pPr>
            <a:r>
              <a:rPr lang="en-US" dirty="0" smtClean="0"/>
              <a:t>16) 0</a:t>
            </a:r>
          </a:p>
          <a:p>
            <a:pPr marL="0" indent="0">
              <a:buNone/>
            </a:pPr>
            <a:r>
              <a:rPr lang="en-US" dirty="0" smtClean="0"/>
              <a:t>17) ¼</a:t>
            </a:r>
          </a:p>
          <a:p>
            <a:pPr marL="0" indent="0">
              <a:buNone/>
            </a:pPr>
            <a:r>
              <a:rPr lang="en-US" dirty="0" smtClean="0"/>
              <a:t>18) -7/2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238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33-40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33) 100</a:t>
            </a:r>
          </a:p>
          <a:p>
            <a:r>
              <a:rPr lang="en-US" dirty="0" smtClean="0"/>
              <a:t>34) 10,000</a:t>
            </a:r>
          </a:p>
          <a:p>
            <a:r>
              <a:rPr lang="en-US" dirty="0" smtClean="0"/>
              <a:t>35) 0.1</a:t>
            </a:r>
          </a:p>
          <a:p>
            <a:r>
              <a:rPr lang="en-US" dirty="0" smtClean="0"/>
              <a:t>36) 0.001</a:t>
            </a:r>
          </a:p>
          <a:p>
            <a:r>
              <a:rPr lang="en-US" dirty="0" smtClean="0"/>
              <a:t>37) d</a:t>
            </a:r>
          </a:p>
          <a:p>
            <a:r>
              <a:rPr lang="en-US" dirty="0" smtClean="0"/>
              <a:t>38) b</a:t>
            </a:r>
          </a:p>
          <a:p>
            <a:r>
              <a:rPr lang="en-US" dirty="0" smtClean="0"/>
              <a:t>39) a</a:t>
            </a:r>
          </a:p>
          <a:p>
            <a:r>
              <a:rPr lang="en-US" smtClean="0"/>
              <a:t>40) c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979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93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Chapter 3</vt:lpstr>
      <vt:lpstr>PowerPoint Presentation</vt:lpstr>
      <vt:lpstr>Discuss log base 10 of 100</vt:lpstr>
      <vt:lpstr>PowerPoint Presentation</vt:lpstr>
      <vt:lpstr>PowerPoint Presentation</vt:lpstr>
      <vt:lpstr>Homework</vt:lpstr>
      <vt:lpstr>Homework Answers p281#1-10</vt:lpstr>
      <vt:lpstr>P281#11-18</vt:lpstr>
      <vt:lpstr>33-40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10</cp:revision>
  <dcterms:created xsi:type="dcterms:W3CDTF">2018-12-11T12:16:55Z</dcterms:created>
  <dcterms:modified xsi:type="dcterms:W3CDTF">2018-12-11T18:34:46Z</dcterms:modified>
</cp:coreProperties>
</file>