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4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3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2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9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8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3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0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6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A2E0-FB57-489B-94DB-72A818E0497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86FE-1775-4129-89C7-A4EC48D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5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4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670277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3686175" cy="331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38400" y="4495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Figure 3.19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p274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1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 log base 10 of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7110876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73493"/>
            <a:ext cx="7162800" cy="251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82755"/>
            <a:ext cx="11525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23" y="4416092"/>
            <a:ext cx="10477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363704"/>
            <a:ext cx="10477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44599"/>
            <a:ext cx="1057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382755"/>
            <a:ext cx="10477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6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6400800" cy="204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43400"/>
            <a:ext cx="6477000" cy="223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2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 p 276, 277 green boxes</a:t>
            </a:r>
          </a:p>
          <a:p>
            <a:r>
              <a:rPr lang="en-US" dirty="0" smtClean="0"/>
              <a:t>P281#1-18, 33-40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Answers p281#1-10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1                             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0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5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4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2/3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-2/5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3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5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5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248657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P281#11-18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11) 1/3</a:t>
            </a:r>
          </a:p>
          <a:p>
            <a:pPr marL="0" indent="0">
              <a:buNone/>
            </a:pPr>
            <a:r>
              <a:rPr lang="en-US" dirty="0" smtClean="0"/>
              <a:t>12) </a:t>
            </a:r>
            <a:r>
              <a:rPr lang="en-US" dirty="0" smtClean="0"/>
              <a:t>-3/2</a:t>
            </a:r>
          </a:p>
          <a:p>
            <a:pPr marL="0" indent="0">
              <a:buNone/>
            </a:pPr>
            <a:r>
              <a:rPr lang="en-US" dirty="0" smtClean="0"/>
              <a:t>13) 3</a:t>
            </a:r>
          </a:p>
          <a:p>
            <a:pPr marL="0" indent="0">
              <a:buNone/>
            </a:pPr>
            <a:r>
              <a:rPr lang="en-US" dirty="0" smtClean="0"/>
              <a:t>14) </a:t>
            </a:r>
            <a:r>
              <a:rPr lang="en-US" dirty="0" smtClean="0"/>
              <a:t>-4</a:t>
            </a:r>
          </a:p>
          <a:p>
            <a:pPr marL="0" indent="0">
              <a:buNone/>
            </a:pPr>
            <a:r>
              <a:rPr lang="en-US" dirty="0" smtClean="0"/>
              <a:t>15) </a:t>
            </a:r>
            <a:r>
              <a:rPr lang="en-US" dirty="0" smtClean="0"/>
              <a:t>-1</a:t>
            </a:r>
          </a:p>
          <a:p>
            <a:pPr marL="0" indent="0">
              <a:buNone/>
            </a:pPr>
            <a:r>
              <a:rPr lang="en-US" dirty="0" smtClean="0"/>
              <a:t>16) 0</a:t>
            </a:r>
          </a:p>
          <a:p>
            <a:pPr marL="0" indent="0">
              <a:buNone/>
            </a:pPr>
            <a:r>
              <a:rPr lang="en-US" dirty="0" smtClean="0"/>
              <a:t>17) ¼</a:t>
            </a:r>
          </a:p>
          <a:p>
            <a:pPr marL="0" indent="0">
              <a:buNone/>
            </a:pPr>
            <a:r>
              <a:rPr lang="en-US" dirty="0" smtClean="0"/>
              <a:t>18) -7/2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38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33-40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33) 100</a:t>
            </a:r>
          </a:p>
          <a:p>
            <a:r>
              <a:rPr lang="en-US" dirty="0" smtClean="0"/>
              <a:t>34) 10,000</a:t>
            </a:r>
          </a:p>
          <a:p>
            <a:r>
              <a:rPr lang="en-US" dirty="0" smtClean="0"/>
              <a:t>35) 0.1</a:t>
            </a:r>
          </a:p>
          <a:p>
            <a:r>
              <a:rPr lang="en-US" dirty="0" smtClean="0"/>
              <a:t>36) 0.001</a:t>
            </a:r>
          </a:p>
          <a:p>
            <a:r>
              <a:rPr lang="en-US" dirty="0" smtClean="0"/>
              <a:t>37) d</a:t>
            </a:r>
          </a:p>
          <a:p>
            <a:r>
              <a:rPr lang="en-US" dirty="0" smtClean="0"/>
              <a:t>38) b</a:t>
            </a:r>
          </a:p>
          <a:p>
            <a:r>
              <a:rPr lang="en-US" dirty="0" smtClean="0"/>
              <a:t>39) a</a:t>
            </a:r>
          </a:p>
          <a:p>
            <a:r>
              <a:rPr lang="en-US" smtClean="0"/>
              <a:t>40) 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7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93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3</vt:lpstr>
      <vt:lpstr>PowerPoint Presentation</vt:lpstr>
      <vt:lpstr>Discuss log base 10 of 100</vt:lpstr>
      <vt:lpstr>PowerPoint Presentation</vt:lpstr>
      <vt:lpstr>PowerPoint Presentation</vt:lpstr>
      <vt:lpstr>Homework</vt:lpstr>
      <vt:lpstr>Homework Answers p281#1-10</vt:lpstr>
      <vt:lpstr>P281#11-18</vt:lpstr>
      <vt:lpstr>33-40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2018-12-11T12:16:55Z</dcterms:created>
  <dcterms:modified xsi:type="dcterms:W3CDTF">2018-12-11T18:34:46Z</dcterms:modified>
</cp:coreProperties>
</file>