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2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8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8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35F2-49B5-41F4-86C8-B8A1751103D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122C-B161-4D16-9EBA-88F1F94E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4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 Thursday 03/01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Use your SLOT guided notes from yesterday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i="1" dirty="0" smtClean="0">
                    <a:latin typeface="Cambria Math"/>
                  </a:rPr>
                  <a:t>Factor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−100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Distribute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+7)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−12)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6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</a:t>
            </a:r>
            <a:r>
              <a:rPr lang="en-US" dirty="0" err="1" smtClean="0"/>
              <a:t>Thusday</a:t>
            </a:r>
            <a:r>
              <a:rPr lang="en-US" dirty="0" smtClean="0"/>
              <a:t> 10/25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SAT challenge Question 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In the equation above, a is a positive constant </a:t>
                </a:r>
                <a:r>
                  <a:rPr lang="en-US" dirty="0" err="1" smtClean="0"/>
                  <a:t>amd</a:t>
                </a:r>
                <a:r>
                  <a:rPr lang="en-US" dirty="0" smtClean="0"/>
                  <a:t> the graph of the equation in the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-plane is a parabola. Which of the following is an equivalent form of the equation?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17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Which of the following expressions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−81?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−9)(4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+9)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−3)(2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+3)(4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−9)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−3)(2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+3)(4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9)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9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Which of the following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1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0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In the equation above,</a:t>
                </a:r>
                <a:r>
                  <a:rPr lang="en-US" i="1" dirty="0" smtClean="0"/>
                  <a:t> p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are constants. Which of the following could be the value of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?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2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3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4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9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53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, which of the following is equivalent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+8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03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Which of the following is equivalent to the expression shown above?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04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467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Bellwork Thursday 03/01 Use your SLOT guided notes from yesterday</vt:lpstr>
      <vt:lpstr>Bell work Thusday 10/25 SAT challenge Question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cp:lastPrinted>2018-10-22T14:25:08Z</cp:lastPrinted>
  <dcterms:created xsi:type="dcterms:W3CDTF">2018-03-01T14:50:09Z</dcterms:created>
  <dcterms:modified xsi:type="dcterms:W3CDTF">2018-10-22T18:12:25Z</dcterms:modified>
</cp:coreProperties>
</file>