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9034-005D-4905-B6A6-2E398BDDF753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FF7D-4F24-4867-8CF4-C0304045E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63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9034-005D-4905-B6A6-2E398BDDF753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FF7D-4F24-4867-8CF4-C0304045E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26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9034-005D-4905-B6A6-2E398BDDF753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FF7D-4F24-4867-8CF4-C0304045E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8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9034-005D-4905-B6A6-2E398BDDF753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FF7D-4F24-4867-8CF4-C0304045E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5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9034-005D-4905-B6A6-2E398BDDF753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FF7D-4F24-4867-8CF4-C0304045E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8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9034-005D-4905-B6A6-2E398BDDF753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FF7D-4F24-4867-8CF4-C0304045E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5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9034-005D-4905-B6A6-2E398BDDF753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FF7D-4F24-4867-8CF4-C0304045E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83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9034-005D-4905-B6A6-2E398BDDF753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FF7D-4F24-4867-8CF4-C0304045E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21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9034-005D-4905-B6A6-2E398BDDF753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FF7D-4F24-4867-8CF4-C0304045E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8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9034-005D-4905-B6A6-2E398BDDF753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FF7D-4F24-4867-8CF4-C0304045E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38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9034-005D-4905-B6A6-2E398BDDF753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FF7D-4F24-4867-8CF4-C0304045E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79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E9034-005D-4905-B6A6-2E398BDDF753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CFF7D-4F24-4867-8CF4-C0304045E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1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2.6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Graphs of Rational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945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=5−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6758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4191000" cy="5544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1909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P226#31-36 Find VA, HA, x </a:t>
            </a:r>
            <a:r>
              <a:rPr lang="en-US" dirty="0" err="1" smtClean="0"/>
              <a:t>int</a:t>
            </a:r>
            <a:r>
              <a:rPr lang="en-US" dirty="0" smtClean="0"/>
              <a:t>, y </a:t>
            </a:r>
            <a:r>
              <a:rPr lang="en-US" dirty="0" err="1" smtClean="0"/>
              <a:t>int</a:t>
            </a:r>
            <a:r>
              <a:rPr lang="en-US" dirty="0" smtClean="0"/>
              <a:t> then match the graph. MUST SHOW WORK!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08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3533775" cy="459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7088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2.6 Graphs of Rational 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en-US" dirty="0" smtClean="0"/>
                  <a:t>Objective: Graph a rational function without a calculator</a:t>
                </a:r>
              </a:p>
              <a:p>
                <a:r>
                  <a:rPr lang="en-US" dirty="0" smtClean="0"/>
                  <a:t>Example 1 Graph the following function: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−9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Steps: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Factor the Numerator N and Denominator Completely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Find the domain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Restrictions D≠0, Equal D to 0 (If N has any restrictions √, log… take it into consideration)</a:t>
                </a:r>
                <a:endParaRPr lang="en-US" b="1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Find the vertical asymptotes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Equal the D to zero (</a:t>
                </a:r>
                <a:r>
                  <a:rPr lang="en-US" b="1" dirty="0" smtClean="0">
                    <a:solidFill>
                      <a:srgbClr val="00B0F0"/>
                    </a:solidFill>
                  </a:rPr>
                  <a:t>Check for holes)</a:t>
                </a:r>
                <a:endParaRPr lang="en-US" b="1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Find the horizontal Asymptotes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Compare the degree of N and D follow the rules</a:t>
                </a:r>
                <a:endParaRPr lang="en-US" b="1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Find the x intercept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Equal the Numerator to 0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(</a:t>
                </a:r>
                <a:r>
                  <a:rPr lang="en-US" b="1" dirty="0" smtClean="0">
                    <a:solidFill>
                      <a:srgbClr val="00B0F0"/>
                    </a:solidFill>
                  </a:rPr>
                  <a:t>Because a fraction equal to 0 if N=0)</a:t>
                </a:r>
                <a:endParaRPr lang="en-US" b="1" dirty="0" smtClean="0">
                  <a:solidFill>
                    <a:srgbClr val="FF0000"/>
                  </a:solidFill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Find the y intercept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Plug 0 for x</a:t>
                </a:r>
                <a:endParaRPr lang="en-US" b="1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Sketch the graph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1887" r="-370" b="-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06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4191000" cy="5544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4585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−16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+6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9225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4191000" cy="5544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1762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34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4191000" cy="5544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6980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3202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4191000" cy="5544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8259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227</Words>
  <Application>Microsoft Office PowerPoint</Application>
  <PresentationFormat>On-screen Show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Section 2.6</vt:lpstr>
      <vt:lpstr>Section 2.6 Graphs of Rational Functions</vt:lpstr>
      <vt:lpstr>PowerPoint Presentation</vt:lpstr>
      <vt:lpstr>Example 2</vt:lpstr>
      <vt:lpstr>PowerPoint Presentation</vt:lpstr>
      <vt:lpstr>Example 3</vt:lpstr>
      <vt:lpstr>PowerPoint Presentation</vt:lpstr>
      <vt:lpstr>Example 4</vt:lpstr>
      <vt:lpstr>PowerPoint Presentation</vt:lpstr>
      <vt:lpstr>Example 5</vt:lpstr>
      <vt:lpstr>PowerPoint Presentation</vt:lpstr>
      <vt:lpstr>Homework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2.6</dc:title>
  <dc:creator>USER</dc:creator>
  <cp:lastModifiedBy>USER</cp:lastModifiedBy>
  <cp:revision>2</cp:revision>
  <dcterms:created xsi:type="dcterms:W3CDTF">2018-11-15T11:16:31Z</dcterms:created>
  <dcterms:modified xsi:type="dcterms:W3CDTF">2018-11-15T11:35:15Z</dcterms:modified>
</cp:coreProperties>
</file>