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5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6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4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8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7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1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0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5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0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6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038E-B0F5-4C39-B571-072C9498FAC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2070F-70D7-4E2E-9736-95D1BBE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9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10/22-10/26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5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10/22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3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10/23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Frayer</a:t>
            </a:r>
            <a:r>
              <a:rPr lang="en-US" dirty="0" smtClean="0"/>
              <a:t> model: polynomial vocab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7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10/24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calculator question session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37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10/25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circle of radius 2 has the same area as a square of side x. </a:t>
            </a:r>
            <a:r>
              <a:rPr lang="en-US" smtClean="0"/>
              <a:t>Find x.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7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10/26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cases guided notes and SAT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74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Bell work week 9</vt:lpstr>
      <vt:lpstr>Monday 10/22</vt:lpstr>
      <vt:lpstr>Tuesday 10/23</vt:lpstr>
      <vt:lpstr>Wednesday 10/24</vt:lpstr>
      <vt:lpstr>Thursday 10/25</vt:lpstr>
      <vt:lpstr>Friday 10/26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9</dc:title>
  <dc:creator>Windows User</dc:creator>
  <cp:lastModifiedBy>Windows User</cp:lastModifiedBy>
  <cp:revision>1</cp:revision>
  <dcterms:created xsi:type="dcterms:W3CDTF">2018-10-26T15:40:10Z</dcterms:created>
  <dcterms:modified xsi:type="dcterms:W3CDTF">2018-10-26T15:43:05Z</dcterms:modified>
</cp:coreProperties>
</file>