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8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4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9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9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7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0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2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7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0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E7EC-0C54-4D0D-A8F1-FA4E3DFD487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99D94-468F-472D-91FB-4767E4B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8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Bell work week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10/29-11/02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0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calculator </a:t>
            </a:r>
            <a:r>
              <a:rPr lang="en-US" dirty="0" smtClean="0"/>
              <a:t>Monday 10/29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=4−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If the ordered pair (</a:t>
                </a:r>
                <a:r>
                  <a:rPr lang="en-US" i="1" dirty="0" err="1" smtClean="0"/>
                  <a:t>x,y</a:t>
                </a:r>
                <a:r>
                  <a:rPr lang="en-US" i="1" dirty="0" smtClean="0"/>
                  <a:t>)</a:t>
                </a:r>
                <a:r>
                  <a:rPr lang="en-US" dirty="0" smtClean="0"/>
                  <a:t> satisfies the system of equations above, what is one possible value of x?</a:t>
                </a:r>
              </a:p>
              <a:p>
                <a:pPr marL="0" indent="0" algn="ctr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752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NC </a:t>
            </a:r>
            <a:r>
              <a:rPr lang="en-US" dirty="0" smtClean="0"/>
              <a:t>Tuesday 10/30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88392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The function 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 is defined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The graph of 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 in the </a:t>
                </a:r>
                <a:r>
                  <a:rPr lang="en-US" i="1" dirty="0" err="1" smtClean="0"/>
                  <a:t>xy</a:t>
                </a:r>
                <a:r>
                  <a:rPr lang="en-US" i="1" dirty="0" smtClean="0"/>
                  <a:t>-</a:t>
                </a:r>
                <a:r>
                  <a:rPr lang="en-US" dirty="0" smtClean="0"/>
                  <a:t>plane is a parabola. Which of the following intervals contains the x- coordinate of the vertex of the graph of </a:t>
                </a:r>
                <a:r>
                  <a:rPr lang="en-US" i="1" dirty="0" smtClean="0"/>
                  <a:t>f?</a:t>
                </a:r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−4&lt;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&lt;−3</m:t>
                    </m:r>
                  </m:oMath>
                </a14:m>
                <a:endParaRPr lang="en-US" i="1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−3&lt;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&lt;1</m:t>
                    </m:r>
                  </m:oMath>
                </a14:m>
                <a:endParaRPr lang="en-US" i="1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&lt;3</m:t>
                    </m:r>
                  </m:oMath>
                </a14:m>
                <a:endParaRPr lang="en-US" i="1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3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&lt;4</m:t>
                    </m:r>
                  </m:oMath>
                </a14:m>
                <a:endParaRPr lang="en-US" i="1" dirty="0" smtClean="0"/>
              </a:p>
              <a:p>
                <a:pPr marL="0" indent="0">
                  <a:buNone/>
                </a:pPr>
                <a:endParaRPr lang="en-US" i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8839200" cy="4525963"/>
              </a:xfrm>
              <a:blipFill rotWithShape="1">
                <a:blip r:embed="rId2"/>
                <a:stretch>
                  <a:fillRect l="-1724" t="-1617" r="-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190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NC </a:t>
            </a:r>
            <a:r>
              <a:rPr lang="en-US" dirty="0" smtClean="0"/>
              <a:t>Wednesday 10/31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What are the solutions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+6=0?</m:t>
                    </m:r>
                  </m:oMath>
                </a14:m>
                <a:endParaRPr lang="en-US" b="0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=−2 </m:t>
                    </m:r>
                  </m:oMath>
                </a14:m>
                <a:r>
                  <a:rPr lang="en-US" dirty="0" smtClean="0"/>
                  <a:t>±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=−2</m:t>
                    </m:r>
                  </m:oMath>
                </a14:m>
                <a:r>
                  <a:rPr lang="en-US" dirty="0" smtClean="0"/>
                  <a:t> 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30</m:t>
                            </m:r>
                          </m:e>
                        </m:rad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=−6</m:t>
                    </m:r>
                  </m:oMath>
                </a14:m>
                <a:r>
                  <a:rPr lang="en-US" dirty="0" smtClean="0"/>
                  <a:t> ±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=−6 </m:t>
                    </m:r>
                  </m:oMath>
                </a14:m>
                <a:r>
                  <a:rPr lang="en-US" dirty="0" smtClean="0"/>
                  <a:t>± 6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23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NC </a:t>
            </a:r>
            <a:r>
              <a:rPr lang="en-US" dirty="0" smtClean="0"/>
              <a:t>Thursday 11/01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sz="1800" dirty="0" smtClean="0"/>
                  <a:t>Which of the following is an equivalent form of the equation of the graph shown in the </a:t>
                </a:r>
                <a:r>
                  <a:rPr lang="en-US" sz="1800" i="1" dirty="0" err="1" smtClean="0"/>
                  <a:t>xy</a:t>
                </a:r>
                <a:r>
                  <a:rPr lang="en-US" sz="1800" i="1" dirty="0" smtClean="0"/>
                  <a:t>-</a:t>
                </a:r>
                <a:r>
                  <a:rPr lang="en-US" sz="1800" dirty="0" smtClean="0"/>
                  <a:t>plane above, from which the coordinates of the vertex A can be identified as constants in the equation</a:t>
                </a:r>
                <a:r>
                  <a:rPr lang="en-US" sz="1800" dirty="0" smtClean="0"/>
                  <a:t>?</a:t>
                </a:r>
              </a:p>
              <a:p>
                <a:pPr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−5</m:t>
                        </m:r>
                      </m:e>
                    </m:d>
                  </m:oMath>
                </a14:m>
                <a:endParaRPr lang="en-US" sz="1800" b="0" dirty="0" smtClean="0"/>
              </a:p>
              <a:p>
                <a:pPr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+5</m:t>
                        </m:r>
                      </m:e>
                    </m:d>
                  </m:oMath>
                </a14:m>
                <a:endParaRPr lang="en-US" sz="1800" b="0" dirty="0" smtClean="0"/>
              </a:p>
              <a:p>
                <a:pPr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−2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−15</m:t>
                    </m:r>
                  </m:oMath>
                </a14:m>
                <a:endParaRPr lang="en-US" sz="1800" b="0" dirty="0" smtClean="0"/>
              </a:p>
              <a:p>
                <a:pPr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−1)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/>
                      </a:rPr>
                      <m:t>−16</m:t>
                    </m:r>
                  </m:oMath>
                </a14:m>
                <a:endParaRPr lang="en-US" sz="1800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773" y="1143000"/>
            <a:ext cx="352170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137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11/02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 Quiz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17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264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Bell work week 10</vt:lpstr>
      <vt:lpstr>SAT calculator Monday 10/29</vt:lpstr>
      <vt:lpstr>SAT NC Tuesday 10/30</vt:lpstr>
      <vt:lpstr>SAT NC Wednesday 10/31</vt:lpstr>
      <vt:lpstr>SAT NC Thursday 11/01</vt:lpstr>
      <vt:lpstr>Friday 11/02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week 10</dc:title>
  <dc:creator>Windows User</dc:creator>
  <cp:lastModifiedBy>Windows User</cp:lastModifiedBy>
  <cp:revision>7</cp:revision>
  <dcterms:created xsi:type="dcterms:W3CDTF">2018-10-26T15:49:59Z</dcterms:created>
  <dcterms:modified xsi:type="dcterms:W3CDTF">2018-11-01T15:58:14Z</dcterms:modified>
</cp:coreProperties>
</file>