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6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0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0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9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4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7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6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8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2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2FA49-F969-41EC-AC8A-98907BE498D2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4A27D-0522-47D2-B651-C07A0238A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10/15-10/19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58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SAT NC </a:t>
            </a:r>
            <a:r>
              <a:rPr lang="en-US" dirty="0" smtClean="0"/>
              <a:t>Monday 10/15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/>
              <a:lstStyle/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=−2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+5, </m:t>
                    </m:r>
                    <m:r>
                      <a:rPr lang="en-US" b="0" i="1" smtClean="0">
                        <a:latin typeface="Cambria Math"/>
                      </a:rPr>
                      <m:t>𝑤h𝑎𝑡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𝑖𝑠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𝑒𝑞𝑢𝑎𝑙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</a:rPr>
                      <m:t>?</m:t>
                    </m:r>
                  </m:oMath>
                </a14:m>
                <a:endParaRPr lang="en-US" b="0" dirty="0" smtClean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-6x-5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6x+5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 smtClean="0"/>
                  <a:t>6x-5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−15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1">
                <a:blip r:embed="rId2"/>
                <a:stretch>
                  <a:fillRect l="-1926" t="-1617" r="-2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09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x  -  2  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  <m:r>
                          <a:rPr lang="en-US">
                            <a:latin typeface="Cambria Math"/>
                          </a:rPr>
                          <m:t> +  10</m:t>
                        </m:r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Which of the following values of x is a solution to the equation above?</a:t>
                </a:r>
              </a:p>
              <a:p>
                <a:pPr marL="0" indent="0">
                  <a:buNone/>
                </a:pPr>
                <a:r>
                  <a:rPr lang="en-US" dirty="0"/>
                  <a:t>A.	-1</a:t>
                </a:r>
              </a:p>
              <a:p>
                <a:pPr marL="0" indent="0">
                  <a:buNone/>
                </a:pPr>
                <a:r>
                  <a:rPr lang="en-US" dirty="0"/>
                  <a:t>B.	1</a:t>
                </a:r>
              </a:p>
              <a:p>
                <a:pPr marL="0" indent="0">
                  <a:buNone/>
                </a:pPr>
                <a:r>
                  <a:rPr lang="en-US" dirty="0"/>
                  <a:t>C.	2</a:t>
                </a:r>
              </a:p>
              <a:p>
                <a:pPr marL="0" indent="0">
                  <a:buNone/>
                </a:pPr>
                <a:r>
                  <a:rPr lang="en-US" dirty="0"/>
                  <a:t>D.	6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674" b="-6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8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Bell work week 8</vt:lpstr>
      <vt:lpstr>SAT NC Monday 10/15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8</dc:title>
  <dc:creator>USER</dc:creator>
  <cp:lastModifiedBy>USER</cp:lastModifiedBy>
  <cp:revision>2</cp:revision>
  <dcterms:created xsi:type="dcterms:W3CDTF">2018-10-15T10:21:07Z</dcterms:created>
  <dcterms:modified xsi:type="dcterms:W3CDTF">2018-10-15T10:27:13Z</dcterms:modified>
</cp:coreProperties>
</file>