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C04BF7-ED44-4EB9-8B20-FEF71FE92167}"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2052385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04BF7-ED44-4EB9-8B20-FEF71FE92167}"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1576304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04BF7-ED44-4EB9-8B20-FEF71FE92167}"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348329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04BF7-ED44-4EB9-8B20-FEF71FE92167}"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40296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04BF7-ED44-4EB9-8B20-FEF71FE92167}"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258461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C04BF7-ED44-4EB9-8B20-FEF71FE92167}"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3545080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C04BF7-ED44-4EB9-8B20-FEF71FE92167}" type="datetimeFigureOut">
              <a:rPr lang="en-US" smtClean="0"/>
              <a:t>10/10/2018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2186910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C04BF7-ED44-4EB9-8B20-FEF71FE92167}" type="datetimeFigureOut">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137708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C04BF7-ED44-4EB9-8B20-FEF71FE92167}" type="datetimeFigureOut">
              <a:rPr lang="en-US" smtClean="0"/>
              <a:t>10/10/2018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1892904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04BF7-ED44-4EB9-8B20-FEF71FE92167}"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246765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04BF7-ED44-4EB9-8B20-FEF71FE92167}"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0A436-6421-4DE8-8608-6B71053D3DD4}" type="slidenum">
              <a:rPr lang="en-US" smtClean="0"/>
              <a:t>‹#›</a:t>
            </a:fld>
            <a:endParaRPr lang="en-US"/>
          </a:p>
        </p:txBody>
      </p:sp>
    </p:spTree>
    <p:extLst>
      <p:ext uri="{BB962C8B-B14F-4D97-AF65-F5344CB8AC3E}">
        <p14:creationId xmlns:p14="http://schemas.microsoft.com/office/powerpoint/2010/main" val="1588268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04BF7-ED44-4EB9-8B20-FEF71FE92167}" type="datetimeFigureOut">
              <a:rPr lang="en-US" smtClean="0"/>
              <a:t>10/10/2018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0A436-6421-4DE8-8608-6B71053D3DD4}" type="slidenum">
              <a:rPr lang="en-US" smtClean="0"/>
              <a:t>‹#›</a:t>
            </a:fld>
            <a:endParaRPr lang="en-US"/>
          </a:p>
        </p:txBody>
      </p:sp>
    </p:spTree>
    <p:extLst>
      <p:ext uri="{BB962C8B-B14F-4D97-AF65-F5344CB8AC3E}">
        <p14:creationId xmlns:p14="http://schemas.microsoft.com/office/powerpoint/2010/main" val="3564901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Bell Work week 7</a:t>
            </a:r>
            <a:endParaRPr lang="en-US" dirty="0"/>
          </a:p>
        </p:txBody>
      </p:sp>
      <p:sp>
        <p:nvSpPr>
          <p:cNvPr id="3" name="Subtitle 2"/>
          <p:cNvSpPr>
            <a:spLocks noGrp="1"/>
          </p:cNvSpPr>
          <p:nvPr>
            <p:ph type="subTitle" idx="1"/>
          </p:nvPr>
        </p:nvSpPr>
        <p:spPr/>
        <p:txBody>
          <a:bodyPr/>
          <a:lstStyle/>
          <a:p>
            <a:r>
              <a:rPr lang="en-US" dirty="0" smtClean="0"/>
              <a:t>Week of 10/08-10/12</a:t>
            </a:r>
            <a:endParaRPr lang="en-US" dirty="0"/>
          </a:p>
        </p:txBody>
      </p:sp>
    </p:spTree>
    <p:extLst>
      <p:ext uri="{BB962C8B-B14F-4D97-AF65-F5344CB8AC3E}">
        <p14:creationId xmlns:p14="http://schemas.microsoft.com/office/powerpoint/2010/main" val="3718711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10/08</a:t>
            </a:r>
            <a:endParaRPr lang="en-US" dirty="0"/>
          </a:p>
        </p:txBody>
      </p:sp>
      <p:sp>
        <p:nvSpPr>
          <p:cNvPr id="3" name="Content Placeholder 2"/>
          <p:cNvSpPr>
            <a:spLocks noGrp="1"/>
          </p:cNvSpPr>
          <p:nvPr>
            <p:ph idx="1"/>
          </p:nvPr>
        </p:nvSpPr>
        <p:spPr/>
        <p:txBody>
          <a:bodyPr/>
          <a:lstStyle/>
          <a:p>
            <a:r>
              <a:rPr lang="en-US" dirty="0" smtClean="0"/>
              <a:t>On his first 4 history tests, Pete earned scores of 70, 74, 82, and 83. In order to have an average of at least 80, what is the minimum score that Pete must earn on the next test?</a:t>
            </a:r>
          </a:p>
          <a:p>
            <a:endParaRPr lang="en-US" dirty="0"/>
          </a:p>
        </p:txBody>
      </p:sp>
    </p:spTree>
    <p:extLst>
      <p:ext uri="{BB962C8B-B14F-4D97-AF65-F5344CB8AC3E}">
        <p14:creationId xmlns:p14="http://schemas.microsoft.com/office/powerpoint/2010/main" val="406253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10/09</a:t>
            </a:r>
            <a:endParaRPr lang="en-US" dirty="0"/>
          </a:p>
        </p:txBody>
      </p:sp>
      <p:sp>
        <p:nvSpPr>
          <p:cNvPr id="3" name="Content Placeholder 2"/>
          <p:cNvSpPr>
            <a:spLocks noGrp="1"/>
          </p:cNvSpPr>
          <p:nvPr>
            <p:ph idx="1"/>
          </p:nvPr>
        </p:nvSpPr>
        <p:spPr/>
        <p:txBody>
          <a:bodyPr/>
          <a:lstStyle/>
          <a:p>
            <a:r>
              <a:rPr lang="en-US" dirty="0" smtClean="0"/>
              <a:t>Terri </a:t>
            </a:r>
            <a:r>
              <a:rPr lang="en-US" dirty="0" err="1" smtClean="0"/>
              <a:t>calc</a:t>
            </a:r>
            <a:r>
              <a:rPr lang="en-US" dirty="0" smtClean="0"/>
              <a:t> </a:t>
            </a:r>
            <a:r>
              <a:rPr lang="en-US" dirty="0" err="1" smtClean="0"/>
              <a:t>prob</a:t>
            </a:r>
            <a:r>
              <a:rPr lang="en-US" dirty="0" smtClean="0"/>
              <a:t> 2</a:t>
            </a:r>
            <a:endParaRPr lang="en-US" dirty="0"/>
          </a:p>
        </p:txBody>
      </p:sp>
    </p:spTree>
    <p:extLst>
      <p:ext uri="{BB962C8B-B14F-4D97-AF65-F5344CB8AC3E}">
        <p14:creationId xmlns:p14="http://schemas.microsoft.com/office/powerpoint/2010/main" val="3169439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SAT NC </a:t>
            </a:r>
            <a:r>
              <a:rPr lang="en-US" dirty="0" smtClean="0"/>
              <a:t>Wednesday 10/10</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r>
                  <a:rPr lang="en-US" dirty="0" smtClean="0"/>
                  <a:t>Which of the following is a value of x for which the expression </a:t>
                </a:r>
                <a14:m>
                  <m:oMath xmlns:m="http://schemas.openxmlformats.org/officeDocument/2006/math">
                    <m:f>
                      <m:fPr>
                        <m:ctrlPr>
                          <a:rPr lang="en-US" i="1" smtClean="0">
                            <a:latin typeface="Cambria Math"/>
                          </a:rPr>
                        </m:ctrlPr>
                      </m:fPr>
                      <m:num>
                        <m:r>
                          <a:rPr lang="en-US" b="0" i="1" smtClean="0">
                            <a:latin typeface="Cambria Math"/>
                          </a:rPr>
                          <m:t>−3</m:t>
                        </m:r>
                      </m:num>
                      <m:den>
                        <m:sSup>
                          <m:sSupPr>
                            <m:ctrlPr>
                              <a:rPr lang="en-US" i="1" smtClean="0">
                                <a:latin typeface="Cambria Math"/>
                              </a:rPr>
                            </m:ctrlPr>
                          </m:sSupPr>
                          <m:e>
                            <m:r>
                              <a:rPr lang="en-US" b="0" i="1" smtClean="0">
                                <a:latin typeface="Cambria Math"/>
                              </a:rPr>
                              <m:t>𝑥</m:t>
                            </m:r>
                          </m:e>
                          <m:sup>
                            <m:r>
                              <a:rPr lang="en-US" b="0" i="1" smtClean="0">
                                <a:latin typeface="Cambria Math"/>
                              </a:rPr>
                              <m:t>2</m:t>
                            </m:r>
                          </m:sup>
                        </m:sSup>
                        <m:r>
                          <a:rPr lang="en-US" b="0" i="1" smtClean="0">
                            <a:latin typeface="Cambria Math"/>
                          </a:rPr>
                          <m:t>+3</m:t>
                        </m:r>
                        <m:r>
                          <a:rPr lang="en-US" b="0" i="1" smtClean="0">
                            <a:latin typeface="Cambria Math"/>
                          </a:rPr>
                          <m:t>𝑥</m:t>
                        </m:r>
                        <m:r>
                          <a:rPr lang="en-US" b="0" i="1" smtClean="0">
                            <a:latin typeface="Cambria Math"/>
                          </a:rPr>
                          <m:t>−10</m:t>
                        </m:r>
                      </m:den>
                    </m:f>
                  </m:oMath>
                </a14:m>
                <a:r>
                  <a:rPr lang="en-US" dirty="0" smtClean="0"/>
                  <a:t> is undefined?</a:t>
                </a:r>
              </a:p>
              <a:p>
                <a:pPr marL="514350" indent="-514350">
                  <a:buFont typeface="+mj-lt"/>
                  <a:buAutoNum type="alphaLcParenR"/>
                </a:pPr>
                <a:r>
                  <a:rPr lang="en-US" dirty="0" smtClean="0"/>
                  <a:t>-3</a:t>
                </a:r>
              </a:p>
              <a:p>
                <a:pPr marL="514350" indent="-514350">
                  <a:buFont typeface="+mj-lt"/>
                  <a:buAutoNum type="alphaLcParenR"/>
                </a:pPr>
                <a:r>
                  <a:rPr lang="en-US" dirty="0" smtClean="0"/>
                  <a:t>-2</a:t>
                </a:r>
              </a:p>
              <a:p>
                <a:pPr marL="514350" indent="-514350">
                  <a:buFont typeface="+mj-lt"/>
                  <a:buAutoNum type="alphaLcParenR"/>
                </a:pPr>
                <a:r>
                  <a:rPr lang="en-US" dirty="0" smtClean="0"/>
                  <a:t>0</a:t>
                </a:r>
              </a:p>
              <a:p>
                <a:pPr marL="514350" indent="-514350">
                  <a:buFont typeface="+mj-lt"/>
                  <a:buAutoNum type="alphaLcParenR"/>
                </a:pPr>
                <a:r>
                  <a:rPr lang="en-US" dirty="0"/>
                  <a:t>2</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926" t="-1752"/>
                </a:stretch>
              </a:blipFill>
            </p:spPr>
            <p:txBody>
              <a:bodyPr/>
              <a:lstStyle/>
              <a:p>
                <a:r>
                  <a:rPr lang="en-US">
                    <a:noFill/>
                  </a:rPr>
                  <a:t> </a:t>
                </a:r>
              </a:p>
            </p:txBody>
          </p:sp>
        </mc:Fallback>
      </mc:AlternateContent>
    </p:spTree>
    <p:extLst>
      <p:ext uri="{BB962C8B-B14F-4D97-AF65-F5344CB8AC3E}">
        <p14:creationId xmlns:p14="http://schemas.microsoft.com/office/powerpoint/2010/main" val="1790539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SAT NC </a:t>
            </a:r>
            <a:r>
              <a:rPr lang="en-US" dirty="0" smtClean="0"/>
              <a:t>Thursday 10/11</a:t>
            </a:r>
            <a:endParaRPr lang="en-US" dirty="0"/>
          </a:p>
        </p:txBody>
      </p:sp>
      <p:sp>
        <p:nvSpPr>
          <p:cNvPr id="5" name="TextBox 4"/>
          <p:cNvSpPr txBox="1"/>
          <p:nvPr/>
        </p:nvSpPr>
        <p:spPr>
          <a:xfrm>
            <a:off x="762000" y="1752600"/>
            <a:ext cx="7239000" cy="2031325"/>
          </a:xfrm>
          <a:prstGeom prst="rect">
            <a:avLst/>
          </a:prstGeom>
          <a:noFill/>
        </p:spPr>
        <p:txBody>
          <a:bodyPr wrap="square" rtlCol="0">
            <a:spAutoFit/>
          </a:bodyPr>
          <a:lstStyle/>
          <a:p>
            <a:r>
              <a:rPr lang="en-US" dirty="0" smtClean="0"/>
              <a:t>A function f satisfies f(2)=3 and f(3)=5. A function g satisfies g(3)=2 and g(5)=6. What is the value of f(g(3))?</a:t>
            </a:r>
          </a:p>
          <a:p>
            <a:endParaRPr lang="en-US" dirty="0" smtClean="0"/>
          </a:p>
          <a:p>
            <a:pPr marL="342900" indent="-342900">
              <a:buFont typeface="+mj-lt"/>
              <a:buAutoNum type="alphaLcParenR"/>
            </a:pPr>
            <a:r>
              <a:rPr lang="en-US" dirty="0" smtClean="0"/>
              <a:t>2</a:t>
            </a:r>
          </a:p>
          <a:p>
            <a:pPr marL="342900" indent="-342900">
              <a:buFont typeface="+mj-lt"/>
              <a:buAutoNum type="alphaLcParenR"/>
            </a:pPr>
            <a:r>
              <a:rPr lang="en-US" dirty="0" smtClean="0"/>
              <a:t>3</a:t>
            </a:r>
          </a:p>
          <a:p>
            <a:pPr marL="342900" indent="-342900">
              <a:buFont typeface="+mj-lt"/>
              <a:buAutoNum type="alphaLcParenR"/>
            </a:pPr>
            <a:r>
              <a:rPr lang="en-US" dirty="0" smtClean="0"/>
              <a:t>5</a:t>
            </a:r>
          </a:p>
          <a:p>
            <a:pPr marL="342900" indent="-342900">
              <a:buFont typeface="+mj-lt"/>
              <a:buAutoNum type="alphaLcParenR"/>
            </a:pPr>
            <a:r>
              <a:rPr lang="en-US" dirty="0"/>
              <a:t>6</a:t>
            </a:r>
            <a:r>
              <a:rPr lang="en-US" dirty="0" smtClean="0"/>
              <a:t> </a:t>
            </a:r>
            <a:endParaRPr lang="en-US" dirty="0"/>
          </a:p>
        </p:txBody>
      </p:sp>
    </p:spTree>
    <p:extLst>
      <p:ext uri="{BB962C8B-B14F-4D97-AF65-F5344CB8AC3E}">
        <p14:creationId xmlns:p14="http://schemas.microsoft.com/office/powerpoint/2010/main" val="3681987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 10/12</a:t>
            </a:r>
            <a:endParaRPr lang="en-US" dirty="0"/>
          </a:p>
        </p:txBody>
      </p:sp>
      <p:sp>
        <p:nvSpPr>
          <p:cNvPr id="3" name="Content Placeholder 2"/>
          <p:cNvSpPr>
            <a:spLocks noGrp="1"/>
          </p:cNvSpPr>
          <p:nvPr>
            <p:ph idx="1"/>
          </p:nvPr>
        </p:nvSpPr>
        <p:spPr/>
        <p:txBody>
          <a:bodyPr/>
          <a:lstStyle/>
          <a:p>
            <a:r>
              <a:rPr lang="en-US" dirty="0" smtClean="0"/>
              <a:t>Half Day/ Pep Rally</a:t>
            </a:r>
            <a:endParaRPr lang="en-US" dirty="0"/>
          </a:p>
        </p:txBody>
      </p:sp>
    </p:spTree>
    <p:extLst>
      <p:ext uri="{BB962C8B-B14F-4D97-AF65-F5344CB8AC3E}">
        <p14:creationId xmlns:p14="http://schemas.microsoft.com/office/powerpoint/2010/main" val="1310728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145</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Bell Work week 7</vt:lpstr>
      <vt:lpstr>Monday 10/08</vt:lpstr>
      <vt:lpstr>Tuesday 10/09</vt:lpstr>
      <vt:lpstr>SAT NC Wednesday 10/10</vt:lpstr>
      <vt:lpstr>SAT NC Thursday 10/11</vt:lpstr>
      <vt:lpstr>Friday 10/12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 Work week 7</dc:title>
  <dc:creator>USER</dc:creator>
  <cp:lastModifiedBy>USER</cp:lastModifiedBy>
  <cp:revision>2</cp:revision>
  <dcterms:created xsi:type="dcterms:W3CDTF">2018-10-10T10:09:50Z</dcterms:created>
  <dcterms:modified xsi:type="dcterms:W3CDTF">2018-10-10T10:18:49Z</dcterms:modified>
</cp:coreProperties>
</file>