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1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7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2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2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6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0118-A8EA-4684-A43D-C7979C118589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FA83-AD14-4658-8DD9-BBA4FF8CD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9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inequalities in one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2.8 Solving inequalities in one variable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Solving Rational Inequalities: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 the </a:t>
            </a:r>
            <a:r>
              <a:rPr lang="en-US" b="1" dirty="0" smtClean="0">
                <a:solidFill>
                  <a:srgbClr val="FF0000"/>
                </a:solidFill>
              </a:rPr>
              <a:t>numerator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denominator (</a:t>
            </a:r>
            <a:r>
              <a:rPr lang="en-US" b="1" dirty="0" smtClean="0"/>
              <a:t>If needed)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smtClean="0">
                <a:solidFill>
                  <a:srgbClr val="FF0000"/>
                </a:solidFill>
              </a:rPr>
              <a:t>numerator</a:t>
            </a:r>
            <a:r>
              <a:rPr lang="en-US" dirty="0" smtClean="0"/>
              <a:t> equal to </a:t>
            </a:r>
            <a:r>
              <a:rPr lang="en-US" b="1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, those values will be the </a:t>
            </a:r>
            <a:r>
              <a:rPr lang="en-US" b="1" dirty="0" smtClean="0">
                <a:solidFill>
                  <a:srgbClr val="FF0000"/>
                </a:solidFill>
              </a:rPr>
              <a:t>zeros</a:t>
            </a:r>
            <a:r>
              <a:rPr lang="en-US" dirty="0" smtClean="0"/>
              <a:t> of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smtClean="0">
                <a:solidFill>
                  <a:srgbClr val="00B0F0"/>
                </a:solidFill>
              </a:rPr>
              <a:t>denominator</a:t>
            </a:r>
            <a:r>
              <a:rPr lang="en-US" dirty="0" smtClean="0"/>
              <a:t> equal to </a:t>
            </a:r>
            <a:r>
              <a:rPr lang="en-US" b="1" dirty="0" smtClean="0">
                <a:solidFill>
                  <a:srgbClr val="00B0F0"/>
                </a:solidFill>
              </a:rPr>
              <a:t>zero</a:t>
            </a:r>
            <a:r>
              <a:rPr lang="en-US" dirty="0" smtClean="0"/>
              <a:t>, those values will be </a:t>
            </a:r>
            <a:r>
              <a:rPr lang="en-US" b="1" dirty="0" smtClean="0">
                <a:solidFill>
                  <a:srgbClr val="00B0F0"/>
                </a:solidFill>
              </a:rPr>
              <a:t>undefined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the zeros and the undefined values on a </a:t>
            </a:r>
            <a:r>
              <a:rPr lang="en-US" b="1" dirty="0" smtClean="0">
                <a:solidFill>
                  <a:srgbClr val="7030A0"/>
                </a:solidFill>
              </a:rPr>
              <a:t>number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b="1" dirty="0" smtClean="0">
                <a:solidFill>
                  <a:schemeClr val="accent6"/>
                </a:solidFill>
              </a:rPr>
              <a:t>a number from each interval </a:t>
            </a:r>
            <a:r>
              <a:rPr lang="en-US" dirty="0" smtClean="0"/>
              <a:t>and plug it into the </a:t>
            </a:r>
            <a:r>
              <a:rPr lang="en-US" b="1" dirty="0" smtClean="0">
                <a:solidFill>
                  <a:schemeClr val="accent6"/>
                </a:solidFill>
              </a:rPr>
              <a:t>factored form </a:t>
            </a:r>
            <a:r>
              <a:rPr lang="en-US" dirty="0" smtClean="0"/>
              <a:t>of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the </a:t>
            </a:r>
            <a:r>
              <a:rPr lang="en-US" b="1" dirty="0" smtClean="0">
                <a:solidFill>
                  <a:srgbClr val="FF33CC"/>
                </a:solidFill>
              </a:rPr>
              <a:t>correct solution </a:t>
            </a:r>
            <a:r>
              <a:rPr lang="en-US" dirty="0" smtClean="0"/>
              <a:t>(range of values) that matches with the </a:t>
            </a:r>
            <a:r>
              <a:rPr lang="en-US" b="1" dirty="0" smtClean="0">
                <a:solidFill>
                  <a:srgbClr val="FF33CC"/>
                </a:solidFill>
              </a:rPr>
              <a:t>given inequality sign</a:t>
            </a:r>
            <a:endParaRPr lang="en-US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given inequalities:</a:t>
                </a:r>
              </a:p>
              <a:p>
                <a:pPr marL="0" indent="0">
                  <a:buNone/>
                </a:pPr>
                <a:r>
                  <a:rPr lang="en-US" b="1" u="sng" dirty="0" smtClean="0"/>
                  <a:t>Example 1: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dirty="0" smtClean="0"/>
                  <a:t>≤0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6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r>
                  <a:rPr lang="en-US" dirty="0" smtClean="0"/>
                  <a:t>&gt;0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9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&lt;0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5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&lt;0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6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5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Section 2.8</vt:lpstr>
      <vt:lpstr>2.8 Solving inequalities in one variable </vt:lpstr>
      <vt:lpstr>Sample Problem</vt:lpstr>
      <vt:lpstr>Example 2</vt:lpstr>
      <vt:lpstr>Example 3</vt:lpstr>
      <vt:lpstr>Example 4</vt:lpstr>
      <vt:lpstr>Example 5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2018-11-27T12:34:26Z</dcterms:created>
  <dcterms:modified xsi:type="dcterms:W3CDTF">2018-11-27T18:27:17Z</dcterms:modified>
</cp:coreProperties>
</file>