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F9-FA82-4F8A-BCD0-F4B6ECD536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A3DD-3A8D-4B5A-8C7D-561C4EF1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9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F9-FA82-4F8A-BCD0-F4B6ECD536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A3DD-3A8D-4B5A-8C7D-561C4EF1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4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F9-FA82-4F8A-BCD0-F4B6ECD536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A3DD-3A8D-4B5A-8C7D-561C4EF1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7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F9-FA82-4F8A-BCD0-F4B6ECD536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A3DD-3A8D-4B5A-8C7D-561C4EF1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5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F9-FA82-4F8A-BCD0-F4B6ECD536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A3DD-3A8D-4B5A-8C7D-561C4EF1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4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F9-FA82-4F8A-BCD0-F4B6ECD536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A3DD-3A8D-4B5A-8C7D-561C4EF1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F9-FA82-4F8A-BCD0-F4B6ECD536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A3DD-3A8D-4B5A-8C7D-561C4EF1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4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F9-FA82-4F8A-BCD0-F4B6ECD536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A3DD-3A8D-4B5A-8C7D-561C4EF1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5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F9-FA82-4F8A-BCD0-F4B6ECD536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A3DD-3A8D-4B5A-8C7D-561C4EF1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9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F9-FA82-4F8A-BCD0-F4B6ECD536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A3DD-3A8D-4B5A-8C7D-561C4EF1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3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F9-FA82-4F8A-BCD0-F4B6ECD536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A3DD-3A8D-4B5A-8C7D-561C4EF1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62FF9-FA82-4F8A-BCD0-F4B6ECD536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BA3DD-3A8D-4B5A-8C7D-561C4EF1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2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1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see this in real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Yesterday, you were just introduced to the 12 basic functions</a:t>
            </a:r>
          </a:p>
          <a:p>
            <a:r>
              <a:rPr lang="en-US" dirty="0" smtClean="0"/>
              <a:t>We are going to choose 8 of them and each group will be assigned one type of function</a:t>
            </a:r>
          </a:p>
          <a:p>
            <a:r>
              <a:rPr lang="en-US" dirty="0" smtClean="0"/>
              <a:t>You are supposed to look for real life applications and situations where those functions are used</a:t>
            </a:r>
          </a:p>
          <a:p>
            <a:r>
              <a:rPr lang="en-US" dirty="0" smtClean="0"/>
              <a:t>After finding some real life applications, the group is supposed to write/find &amp; edit a word problem that represents the real life situation where your assigned function is used</a:t>
            </a:r>
          </a:p>
          <a:p>
            <a:r>
              <a:rPr lang="en-US" dirty="0" smtClean="0"/>
              <a:t>Word problem should be annotated and solved</a:t>
            </a:r>
          </a:p>
          <a:p>
            <a:r>
              <a:rPr lang="en-US" dirty="0" smtClean="0"/>
              <a:t>It will be nice to show a visual representation of the function on your poster: graphs, table…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3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3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111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Where do we see this in real life?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2018-09-25T10:20:53Z</dcterms:created>
  <dcterms:modified xsi:type="dcterms:W3CDTF">2018-09-26T10:17:29Z</dcterms:modified>
</cp:coreProperties>
</file>