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AA0F2-23E8-4419-8558-21A97C72FEE0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D21F3-1E61-4373-A0E3-06CD77EEA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292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AA0F2-23E8-4419-8558-21A97C72FEE0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D21F3-1E61-4373-A0E3-06CD77EEA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353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AA0F2-23E8-4419-8558-21A97C72FEE0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D21F3-1E61-4373-A0E3-06CD77EEA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946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AA0F2-23E8-4419-8558-21A97C72FEE0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D21F3-1E61-4373-A0E3-06CD77EEA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466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AA0F2-23E8-4419-8558-21A97C72FEE0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D21F3-1E61-4373-A0E3-06CD77EEA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92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AA0F2-23E8-4419-8558-21A97C72FEE0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D21F3-1E61-4373-A0E3-06CD77EEA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201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AA0F2-23E8-4419-8558-21A97C72FEE0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D21F3-1E61-4373-A0E3-06CD77EEA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23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AA0F2-23E8-4419-8558-21A97C72FEE0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D21F3-1E61-4373-A0E3-06CD77EEA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452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AA0F2-23E8-4419-8558-21A97C72FEE0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D21F3-1E61-4373-A0E3-06CD77EEA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474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AA0F2-23E8-4419-8558-21A97C72FEE0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D21F3-1E61-4373-A0E3-06CD77EEA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612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AA0F2-23E8-4419-8558-21A97C72FEE0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D21F3-1E61-4373-A0E3-06CD77EEA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103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AA0F2-23E8-4419-8558-21A97C72FEE0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D21F3-1E61-4373-A0E3-06CD77EEA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3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Section 2.1 word problems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521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problems Group work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 10 by 20 rectangular pool is surrounded by concrete of uniform width x. If the area of the concrete is 402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𝑓𝑡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, find the width of the concrete.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1806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2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 picture is 2 </a:t>
                </a:r>
                <a:r>
                  <a:rPr lang="en-US" dirty="0" err="1" smtClean="0"/>
                  <a:t>ft</a:t>
                </a:r>
                <a:r>
                  <a:rPr lang="en-US" dirty="0" smtClean="0"/>
                  <a:t> longer than it is wide. If the frame is 24 in wide and the area of the picture and frame is 242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𝑓𝑡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, find the dimensions of the picture.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21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4352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Page 170 #56-57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648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90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Section 2.1 word problems</vt:lpstr>
      <vt:lpstr>Word problems Group work</vt:lpstr>
      <vt:lpstr>Problem 2</vt:lpstr>
      <vt:lpstr>Homework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2.1 word problems</dc:title>
  <dc:creator>USER</dc:creator>
  <cp:lastModifiedBy>USER</cp:lastModifiedBy>
  <cp:revision>1</cp:revision>
  <dcterms:created xsi:type="dcterms:W3CDTF">2017-11-01T10:57:18Z</dcterms:created>
  <dcterms:modified xsi:type="dcterms:W3CDTF">2017-11-01T11:04:15Z</dcterms:modified>
</cp:coreProperties>
</file>