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4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0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A0F2-23E8-4419-8558-21A97C72FEE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21F3-1E61-4373-A0E3-06CD77EE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2.1 word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 Group 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10 by 20 rectangular pool is surrounded by concrete of uniform width x. If the area of the concrete is 402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find the width of the concrete.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80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picture is 2 </a:t>
                </a:r>
                <a:r>
                  <a:rPr lang="en-US" dirty="0" err="1" smtClean="0"/>
                  <a:t>ft</a:t>
                </a:r>
                <a:r>
                  <a:rPr lang="en-US" dirty="0" smtClean="0"/>
                  <a:t> longer than it is wide. If the frame is 24 in wide and the area of the picture and frame is 242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find the dimensions of the picture.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35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170 #56-57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4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Section 2.1 word problems</vt:lpstr>
      <vt:lpstr>Word problems Group work</vt:lpstr>
      <vt:lpstr>Problem 2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word problems</dc:title>
  <dc:creator>USER</dc:creator>
  <cp:lastModifiedBy>USER</cp:lastModifiedBy>
  <cp:revision>1</cp:revision>
  <dcterms:created xsi:type="dcterms:W3CDTF">2017-11-01T10:57:18Z</dcterms:created>
  <dcterms:modified xsi:type="dcterms:W3CDTF">2017-11-01T11:04:15Z</dcterms:modified>
</cp:coreProperties>
</file>