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7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3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8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7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2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4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2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0FF34-2CE5-44F4-B33B-F2A315F945D9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2: Polynomial , Power, and Rational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6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Section 2.1: </a:t>
            </a:r>
            <a:r>
              <a:rPr lang="en-US" sz="3600" dirty="0" smtClean="0"/>
              <a:t>Linear and Quadratic Functions Modeling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example 1 p 158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6432537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543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p159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6701368" cy="23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4478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Linear and Quadratic Functions are also called polynomial Functions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892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Standard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Vertex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Any Quadratic function can be written in vertex form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17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vertex of the following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7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13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vertex form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To find K plug in h for x in the standard form, k is the 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0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following function in vertex form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−5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86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describe the graph of a Quadratic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Vertex (</a:t>
            </a:r>
            <a:r>
              <a:rPr lang="en-US" dirty="0" err="1" smtClean="0"/>
              <a:t>h,K</a:t>
            </a:r>
            <a:r>
              <a:rPr lang="en-US" dirty="0" smtClean="0"/>
              <a:t>)</a:t>
            </a:r>
          </a:p>
          <a:p>
            <a:r>
              <a:rPr lang="en-US" dirty="0" smtClean="0"/>
              <a:t>Axis of the parabola (axis of symmetry) x=h</a:t>
            </a:r>
          </a:p>
          <a:p>
            <a:r>
              <a:rPr lang="en-US" dirty="0" smtClean="0"/>
              <a:t>Parabola opens upward (a&gt;0) parabola opens downward (a&lt;0)</a:t>
            </a:r>
          </a:p>
          <a:p>
            <a:r>
              <a:rPr lang="en-US" dirty="0" smtClean="0"/>
              <a:t>Initial value (y intercept) : f(0)=c</a:t>
            </a:r>
          </a:p>
          <a:p>
            <a:r>
              <a:rPr lang="en-US" dirty="0" smtClean="0"/>
              <a:t>X intercepts (quadratic formula)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2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Page 169# 23-32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243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2: Polynomial , Power, and Rational Functions</vt:lpstr>
      <vt:lpstr>Section 2.1: Linear and Quadratic Functions Modeling</vt:lpstr>
      <vt:lpstr>Table p159</vt:lpstr>
      <vt:lpstr>Quadratic Functions</vt:lpstr>
      <vt:lpstr>Find the vertex of the following functions</vt:lpstr>
      <vt:lpstr>Converting to vertex form</vt:lpstr>
      <vt:lpstr>Write the following function in vertex form</vt:lpstr>
      <vt:lpstr>To describe the graph of a Quadratic Function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Polynomial , Power, and Rational Functions</dc:title>
  <dc:creator>USER</dc:creator>
  <cp:lastModifiedBy>USER</cp:lastModifiedBy>
  <cp:revision>2</cp:revision>
  <dcterms:created xsi:type="dcterms:W3CDTF">2017-10-26T10:58:30Z</dcterms:created>
  <dcterms:modified xsi:type="dcterms:W3CDTF">2017-10-26T11:10:30Z</dcterms:modified>
</cp:coreProperties>
</file>