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0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7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1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9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6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3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1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7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5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F48E3-9359-4FDB-821C-91B7155A36BE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03FE-0874-4357-9A8C-E818FBAB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5851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+2)(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−3)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+2)(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−5)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An </a:t>
                </a:r>
                <a:r>
                  <a:rPr lang="en-US" sz="2400" b="1" dirty="0"/>
                  <a:t>asymptote</a:t>
                </a:r>
                <a:r>
                  <a:rPr lang="en-US" sz="2400" dirty="0"/>
                  <a:t> is a line that a graph approaches without </a:t>
                </a:r>
                <a:r>
                  <a:rPr lang="en-US" sz="2400" dirty="0" smtClean="0"/>
                  <a:t>touching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A </a:t>
                </a:r>
                <a:r>
                  <a:rPr lang="en-US" sz="2400" b="1" dirty="0"/>
                  <a:t>vertical asymptote </a:t>
                </a:r>
                <a:r>
                  <a:rPr lang="en-US" sz="2400" dirty="0"/>
                  <a:t>occurs in a rational function at any value of </a:t>
                </a:r>
                <a:r>
                  <a:rPr lang="en-US" sz="2400" i="1" dirty="0"/>
                  <a:t>x</a:t>
                </a:r>
                <a:r>
                  <a:rPr lang="en-US" sz="2400" dirty="0"/>
                  <a:t> for which the denominator is equal to 0, but for which the numerator is not equal to 0</a:t>
                </a:r>
                <a:r>
                  <a:rPr lang="en-US" sz="2400" dirty="0" smtClean="0"/>
                  <a:t>.</a:t>
                </a:r>
              </a:p>
              <a:p>
                <a:endParaRPr lang="en-US" sz="2400" dirty="0"/>
              </a:p>
              <a:p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/>
                  <a:t>When a value of </a:t>
                </a:r>
                <a:r>
                  <a:rPr lang="en-US" sz="2400" i="1" dirty="0"/>
                  <a:t>x</a:t>
                </a:r>
                <a:r>
                  <a:rPr lang="en-US" sz="2400" dirty="0"/>
                  <a:t> sets both the denominator </a:t>
                </a:r>
                <a:r>
                  <a:rPr lang="en-US" sz="2400" b="1" dirty="0"/>
                  <a:t>and</a:t>
                </a:r>
                <a:r>
                  <a:rPr lang="en-US" sz="2400" dirty="0"/>
                  <a:t> the numerator of a rational function equal to 0, there is a </a:t>
                </a:r>
                <a:r>
                  <a:rPr lang="en-US" sz="2400" b="1" dirty="0"/>
                  <a:t>hole</a:t>
                </a:r>
                <a:r>
                  <a:rPr lang="en-US" sz="2400" dirty="0"/>
                  <a:t> in the graph; that is, a single point at which the function has no value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5851345"/>
              </a:xfrm>
              <a:prstGeom prst="rect">
                <a:avLst/>
              </a:prstGeom>
              <a:blipFill rotWithShape="1">
                <a:blip r:embed="rId2"/>
                <a:stretch>
                  <a:fillRect l="-1111" r="-1037" b="-1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37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90600" y="914400"/>
                <a:ext cx="7239000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914400"/>
                <a:ext cx="7239000" cy="669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09600" y="16764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Type of function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Restrictions?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Graph it, what do you notice?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431" y="2819400"/>
            <a:ext cx="4253050" cy="3706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34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Examples</a:t>
            </a:r>
            <a:r>
              <a:rPr lang="en-US" dirty="0"/>
              <a:t>: Name the vertical asymptotes and holes in the graphs of the following equations: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fontAlgn="base">
                  <a:buNone/>
                </a:pP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 smtClean="0"/>
              </a:p>
              <a:p>
                <a:pPr marL="514350" indent="-514350" fontAlgn="base">
                  <a:buFont typeface="+mj-lt"/>
                  <a:buAutoNum type="arabicPeriod"/>
                </a:pPr>
                <a:r>
                  <a:rPr lang="en-US" i="1" dirty="0"/>
                  <a:t>f</a:t>
                </a:r>
                <a:r>
                  <a:rPr lang="en-US" dirty="0"/>
                  <a:t> (</a:t>
                </a:r>
                <a:r>
                  <a:rPr lang="en-US" i="1" dirty="0"/>
                  <a:t>x</a:t>
                </a:r>
                <a:r>
                  <a:rPr lang="en-US" dirty="0"/>
                  <a:t>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+4)</m:t>
                        </m:r>
                      </m:den>
                    </m:f>
                  </m:oMath>
                </a14:m>
                <a:endParaRPr lang="en-US" dirty="0"/>
              </a:p>
              <a:p>
                <a:pPr marL="514350" indent="-514350" fontAlgn="base">
                  <a:buFont typeface="+mj-lt"/>
                  <a:buAutoNum type="arabicPeriod"/>
                </a:pPr>
                <a:r>
                  <a:rPr lang="en-US" i="1" dirty="0" smtClean="0"/>
                  <a:t>f</a:t>
                </a:r>
                <a:r>
                  <a:rPr lang="en-US" dirty="0"/>
                  <a:t> (</a:t>
                </a:r>
                <a:r>
                  <a:rPr lang="en-US" i="1" dirty="0"/>
                  <a:t>x</a:t>
                </a:r>
                <a:r>
                  <a:rPr lang="en-US" dirty="0"/>
                  <a:t>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+2)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−2)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pPr marL="514350" indent="-514350" fontAlgn="base">
                  <a:buFont typeface="+mj-lt"/>
                  <a:buAutoNum type="arabicPeriod"/>
                </a:pPr>
                <a:r>
                  <a:rPr lang="en-US" i="1" dirty="0"/>
                  <a:t>f</a:t>
                </a:r>
                <a:r>
                  <a:rPr lang="en-US" dirty="0"/>
                  <a:t> (</a:t>
                </a:r>
                <a:r>
                  <a:rPr lang="en-US" i="1" dirty="0"/>
                  <a:t>x</a:t>
                </a:r>
                <a:r>
                  <a:rPr lang="en-US" dirty="0"/>
                  <a:t>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−1)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+1)(2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−3)(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+6)</m:t>
                        </m:r>
                      </m:den>
                    </m:f>
                  </m:oMath>
                </a14:m>
                <a:endParaRPr lang="en-US" dirty="0"/>
              </a:p>
              <a:p>
                <a:pPr fontAlgn="base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2830" b="-2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25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6753414" cy="254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760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Examples: Name the vertical asymptotes and holes in the graphs of the following equations: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2017-10-03T01:27:10Z</dcterms:created>
  <dcterms:modified xsi:type="dcterms:W3CDTF">2017-10-03T01:28:38Z</dcterms:modified>
</cp:coreProperties>
</file>