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5FB7-C0A9-4127-B5A9-CB3BE35AA136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2E84A-DBCA-4F94-BA0B-12DA3F0A8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653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5FB7-C0A9-4127-B5A9-CB3BE35AA136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2E84A-DBCA-4F94-BA0B-12DA3F0A8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08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5FB7-C0A9-4127-B5A9-CB3BE35AA136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2E84A-DBCA-4F94-BA0B-12DA3F0A8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49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5FB7-C0A9-4127-B5A9-CB3BE35AA136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2E84A-DBCA-4F94-BA0B-12DA3F0A8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104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5FB7-C0A9-4127-B5A9-CB3BE35AA136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2E84A-DBCA-4F94-BA0B-12DA3F0A8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234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5FB7-C0A9-4127-B5A9-CB3BE35AA136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2E84A-DBCA-4F94-BA0B-12DA3F0A8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028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5FB7-C0A9-4127-B5A9-CB3BE35AA136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2E84A-DBCA-4F94-BA0B-12DA3F0A8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482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5FB7-C0A9-4127-B5A9-CB3BE35AA136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2E84A-DBCA-4F94-BA0B-12DA3F0A8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110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5FB7-C0A9-4127-B5A9-CB3BE35AA136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2E84A-DBCA-4F94-BA0B-12DA3F0A8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57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5FB7-C0A9-4127-B5A9-CB3BE35AA136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2E84A-DBCA-4F94-BA0B-12DA3F0A8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820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55FB7-C0A9-4127-B5A9-CB3BE35AA136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2E84A-DBCA-4F94-BA0B-12DA3F0A8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388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55FB7-C0A9-4127-B5A9-CB3BE35AA136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2E84A-DBCA-4F94-BA0B-12DA3F0A8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26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Key to chapter 1 review problems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P152-153-154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379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1-10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1.d</a:t>
            </a:r>
          </a:p>
          <a:p>
            <a:r>
              <a:rPr lang="en-US" dirty="0" smtClean="0"/>
              <a:t>2.f</a:t>
            </a:r>
          </a:p>
          <a:p>
            <a:r>
              <a:rPr lang="en-US" dirty="0" smtClean="0"/>
              <a:t>3.i</a:t>
            </a:r>
          </a:p>
          <a:p>
            <a:r>
              <a:rPr lang="en-US" dirty="0" smtClean="0"/>
              <a:t>4.h</a:t>
            </a:r>
          </a:p>
          <a:p>
            <a:r>
              <a:rPr lang="en-US" dirty="0" smtClean="0"/>
              <a:t>5.b</a:t>
            </a:r>
          </a:p>
          <a:p>
            <a:r>
              <a:rPr lang="en-US" dirty="0" smtClean="0"/>
              <a:t>6.j</a:t>
            </a:r>
          </a:p>
          <a:p>
            <a:r>
              <a:rPr lang="en-US" dirty="0" smtClean="0"/>
              <a:t>7.g</a:t>
            </a:r>
          </a:p>
          <a:p>
            <a:r>
              <a:rPr lang="en-US" dirty="0" smtClean="0"/>
              <a:t>8.c</a:t>
            </a:r>
          </a:p>
          <a:p>
            <a:r>
              <a:rPr lang="en-US" dirty="0" smtClean="0"/>
              <a:t>9.a</a:t>
            </a:r>
          </a:p>
          <a:p>
            <a:r>
              <a:rPr lang="en-US" dirty="0" smtClean="0"/>
              <a:t>10.e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21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11-18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11. a. all real numbers    b. all real numbers</a:t>
            </a:r>
          </a:p>
          <a:p>
            <a:pPr marL="0" indent="0">
              <a:buNone/>
            </a:pPr>
            <a:r>
              <a:rPr lang="en-US" dirty="0" smtClean="0"/>
              <a:t>12. </a:t>
            </a:r>
            <a:r>
              <a:rPr lang="en-US" dirty="0" smtClean="0"/>
              <a:t>a. all real numbers    b. all real numbers</a:t>
            </a:r>
          </a:p>
          <a:p>
            <a:pPr marL="0" indent="0">
              <a:buNone/>
            </a:pPr>
            <a:r>
              <a:rPr lang="en-US" dirty="0" smtClean="0"/>
              <a:t>13. </a:t>
            </a:r>
            <a:r>
              <a:rPr lang="en-US" dirty="0" smtClean="0"/>
              <a:t>a. all real numbers    b. </a:t>
            </a:r>
            <a:r>
              <a:rPr lang="en-US" dirty="0" smtClean="0"/>
              <a:t>[0,∞)</a:t>
            </a:r>
          </a:p>
          <a:p>
            <a:pPr marL="0" indent="0">
              <a:buNone/>
            </a:pPr>
            <a:r>
              <a:rPr lang="en-US" dirty="0" smtClean="0"/>
              <a:t>14. </a:t>
            </a:r>
            <a:r>
              <a:rPr lang="en-US" dirty="0" smtClean="0"/>
              <a:t>a. all real numbers    b. [5,∞)</a:t>
            </a:r>
          </a:p>
          <a:p>
            <a:pPr marL="0" indent="0">
              <a:buNone/>
            </a:pPr>
            <a:r>
              <a:rPr lang="en-US" dirty="0" smtClean="0"/>
              <a:t>15. </a:t>
            </a:r>
            <a:r>
              <a:rPr lang="en-US" dirty="0" smtClean="0"/>
              <a:t>a. all real numbers    b. [8,∞)</a:t>
            </a:r>
          </a:p>
          <a:p>
            <a:pPr marL="0" indent="0">
              <a:buNone/>
            </a:pPr>
            <a:r>
              <a:rPr lang="en-US" dirty="0" smtClean="0"/>
              <a:t>16. a. [-2,2]  b.[-2,0]</a:t>
            </a:r>
          </a:p>
          <a:p>
            <a:pPr marL="0" indent="0">
              <a:buNone/>
            </a:pPr>
            <a:r>
              <a:rPr lang="en-US" dirty="0" smtClean="0"/>
              <a:t>17. a. (- ∞,0)U(0,2)U(2, ∞)  b. (- ∞,0)U (</a:t>
            </a:r>
            <a:r>
              <a:rPr lang="en-US" dirty="0"/>
              <a:t>0</a:t>
            </a:r>
            <a:r>
              <a:rPr lang="en-US" dirty="0" smtClean="0"/>
              <a:t>, ∞)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18.a. (-3,3)   b. </a:t>
            </a:r>
            <a:r>
              <a:rPr lang="en-US" dirty="0" smtClean="0"/>
              <a:t>[1/3, </a:t>
            </a:r>
            <a:r>
              <a:rPr lang="en-US" dirty="0" smtClean="0"/>
              <a:t>∞)</a:t>
            </a:r>
          </a:p>
          <a:p>
            <a:pPr marL="0" indent="0">
              <a:buNone/>
            </a:pPr>
            <a:r>
              <a:rPr lang="en-US" dirty="0" smtClean="0"/>
              <a:t>19. Continuous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583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21-28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21. a . Vertical Asymptotes at x=0 and x=5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b. y=0</a:t>
            </a:r>
          </a:p>
          <a:p>
            <a:pPr marL="0" indent="0">
              <a:buNone/>
            </a:pPr>
            <a:r>
              <a:rPr lang="en-US" dirty="0" smtClean="0"/>
              <a:t>22. x=4, y=3</a:t>
            </a:r>
          </a:p>
          <a:p>
            <a:pPr marL="0" indent="0">
              <a:buNone/>
            </a:pPr>
            <a:r>
              <a:rPr lang="en-US" dirty="0" smtClean="0"/>
              <a:t>23.a. None    b. y=7 and y=-7</a:t>
            </a:r>
          </a:p>
          <a:p>
            <a:pPr marL="0" indent="0">
              <a:buNone/>
            </a:pPr>
            <a:r>
              <a:rPr lang="en-US" dirty="0" smtClean="0"/>
              <a:t>24. a. x=-1  b. y=1 and y=-1</a:t>
            </a:r>
          </a:p>
          <a:p>
            <a:pPr marL="0" indent="0">
              <a:buNone/>
            </a:pPr>
            <a:r>
              <a:rPr lang="en-US" dirty="0" smtClean="0"/>
              <a:t>25. (-</a:t>
            </a:r>
            <a:r>
              <a:rPr lang="en-US" dirty="0" smtClean="0"/>
              <a:t> ∞, ∞)</a:t>
            </a:r>
          </a:p>
          <a:p>
            <a:pPr marL="0" indent="0">
              <a:buNone/>
            </a:pPr>
            <a:r>
              <a:rPr lang="en-US" dirty="0" smtClean="0"/>
              <a:t>26. [1,</a:t>
            </a:r>
            <a:r>
              <a:rPr lang="en-US" dirty="0" smtClean="0"/>
              <a:t> ∞)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27. (-</a:t>
            </a:r>
            <a:r>
              <a:rPr lang="en-US" dirty="0" smtClean="0"/>
              <a:t> ∞,-1)U(-1,1)U(1, ∞)</a:t>
            </a:r>
          </a:p>
          <a:p>
            <a:pPr marL="0" indent="0">
              <a:buNone/>
            </a:pPr>
            <a:r>
              <a:rPr lang="en-US" dirty="0" smtClean="0"/>
              <a:t>28. (-</a:t>
            </a:r>
            <a:r>
              <a:rPr lang="en-US" dirty="0" smtClean="0"/>
              <a:t> ∞,-2) U(-2,0]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363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33-40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33.a) None  b) -7 at x=-1</a:t>
            </a:r>
          </a:p>
          <a:p>
            <a:pPr marL="0" indent="0">
              <a:buNone/>
            </a:pPr>
            <a:r>
              <a:rPr lang="en-US" dirty="0" smtClean="0"/>
              <a:t>34.a) 2 at x=-1      b) -7 at x=-1</a:t>
            </a:r>
          </a:p>
          <a:p>
            <a:pPr marL="0" indent="0">
              <a:buNone/>
            </a:pPr>
            <a:r>
              <a:rPr lang="en-US" dirty="0" smtClean="0"/>
              <a:t>35.a) -1 at x=0      b) None</a:t>
            </a:r>
          </a:p>
          <a:p>
            <a:pPr marL="0" indent="0">
              <a:buNone/>
            </a:pPr>
            <a:r>
              <a:rPr lang="en-US" dirty="0" smtClean="0"/>
              <a:t>36.a) 1 at x=2       b) -1 at x=-2</a:t>
            </a:r>
          </a:p>
          <a:p>
            <a:pPr marL="0" indent="0">
              <a:buNone/>
            </a:pPr>
            <a:r>
              <a:rPr lang="en-US" dirty="0" smtClean="0"/>
              <a:t>37. Even</a:t>
            </a:r>
          </a:p>
          <a:p>
            <a:pPr marL="0" indent="0">
              <a:buNone/>
            </a:pPr>
            <a:r>
              <a:rPr lang="en-US" dirty="0" smtClean="0"/>
              <a:t>38. Odd</a:t>
            </a:r>
          </a:p>
          <a:p>
            <a:pPr marL="0" indent="0">
              <a:buNone/>
            </a:pPr>
            <a:r>
              <a:rPr lang="en-US" dirty="0" smtClean="0"/>
              <a:t>39. Neither</a:t>
            </a:r>
          </a:p>
          <a:p>
            <a:pPr marL="0" indent="0">
              <a:buNone/>
            </a:pPr>
            <a:r>
              <a:rPr lang="en-US" dirty="0" smtClean="0"/>
              <a:t>40. Odd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390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41-48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41. (x-3)/2</a:t>
                </a:r>
              </a:p>
              <a:p>
                <a:pPr marL="0" indent="0">
                  <a:buNone/>
                </a:pPr>
                <a:r>
                  <a:rPr lang="en-US" dirty="0" smtClean="0"/>
                  <a:t>42.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 smtClean="0"/>
                  <a:t>+8</a:t>
                </a:r>
              </a:p>
              <a:p>
                <a:pPr marL="0" indent="0">
                  <a:buNone/>
                </a:pPr>
                <a:r>
                  <a:rPr lang="en-US" dirty="0" smtClean="0"/>
                  <a:t>43. 2/x</a:t>
                </a:r>
              </a:p>
              <a:p>
                <a:pPr marL="0" indent="0">
                  <a:buNone/>
                </a:pPr>
                <a:r>
                  <a:rPr lang="en-US" dirty="0" smtClean="0"/>
                  <a:t>44. 6/x – 4</a:t>
                </a:r>
              </a:p>
              <a:p>
                <a:pPr marL="0" indent="0">
                  <a:buNone/>
                </a:pPr>
                <a:r>
                  <a:rPr lang="en-US" dirty="0" smtClean="0"/>
                  <a:t>45. 46.47.48.See pic attached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304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53-55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53.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−4</m:t>
                        </m:r>
                      </m:e>
                    </m:rad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54. x-4</a:t>
                </a:r>
              </a:p>
              <a:p>
                <a:pPr marL="0" indent="0">
                  <a:buNone/>
                </a:pPr>
                <a:r>
                  <a:rPr lang="en-US" dirty="0" smtClean="0"/>
                  <a:t>55.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.</m:t>
                        </m:r>
                      </m:e>
                    </m:rad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−4</m:t>
                    </m:r>
                  </m:oMath>
                </a14:m>
                <a:r>
                  <a:rPr lang="en-US" dirty="0" smtClean="0"/>
                  <a:t>)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2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363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328</Words>
  <Application>Microsoft Office PowerPoint</Application>
  <PresentationFormat>On-screen Show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Key to chapter 1 review problems</vt:lpstr>
      <vt:lpstr>1-10</vt:lpstr>
      <vt:lpstr>11-18</vt:lpstr>
      <vt:lpstr>21-28</vt:lpstr>
      <vt:lpstr>33-40</vt:lpstr>
      <vt:lpstr>41-48</vt:lpstr>
      <vt:lpstr>53-55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to chapter 1 review problems</dc:title>
  <dc:creator>USER</dc:creator>
  <cp:lastModifiedBy>USER</cp:lastModifiedBy>
  <cp:revision>7</cp:revision>
  <dcterms:created xsi:type="dcterms:W3CDTF">2017-10-24T23:58:51Z</dcterms:created>
  <dcterms:modified xsi:type="dcterms:W3CDTF">2017-10-25T00:36:30Z</dcterms:modified>
</cp:coreProperties>
</file>