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6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0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5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6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5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1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1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7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1FAD2-CB30-49DC-AD6D-0F24BA42F1B2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FB9B3-0C5A-4F95-B3AC-D13F0C8D3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1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Bell work week 5 </a:t>
            </a:r>
            <a:r>
              <a:rPr lang="en-US" dirty="0" err="1" smtClean="0"/>
              <a:t>Precalc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10/02-10/06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17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90"/>
            <a:ext cx="8153400" cy="825910"/>
          </a:xfrm>
        </p:spPr>
        <p:txBody>
          <a:bodyPr/>
          <a:lstStyle/>
          <a:p>
            <a:r>
              <a:rPr lang="en-US" dirty="0" smtClean="0"/>
              <a:t>Monday 10/02/2017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39522"/>
            <a:ext cx="4374682" cy="4693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38200"/>
            <a:ext cx="4876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832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Bell work week 5 Precalc</vt:lpstr>
      <vt:lpstr>Monday 10/02/2017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week 5 Precalc</dc:title>
  <dc:creator>USER</dc:creator>
  <cp:lastModifiedBy>USER</cp:lastModifiedBy>
  <cp:revision>1</cp:revision>
  <dcterms:created xsi:type="dcterms:W3CDTF">2017-10-02T10:14:52Z</dcterms:created>
  <dcterms:modified xsi:type="dcterms:W3CDTF">2017-10-02T10:24:17Z</dcterms:modified>
</cp:coreProperties>
</file>