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AAA0-75A2-401F-BF56-810D1E5AA013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4806-7120-412A-A9FB-2D1157B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13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AAA0-75A2-401F-BF56-810D1E5AA013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4806-7120-412A-A9FB-2D1157B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0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AAA0-75A2-401F-BF56-810D1E5AA013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4806-7120-412A-A9FB-2D1157B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7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AAA0-75A2-401F-BF56-810D1E5AA013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4806-7120-412A-A9FB-2D1157B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0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AAA0-75A2-401F-BF56-810D1E5AA013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4806-7120-412A-A9FB-2D1157B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83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AAA0-75A2-401F-BF56-810D1E5AA013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4806-7120-412A-A9FB-2D1157B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22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AAA0-75A2-401F-BF56-810D1E5AA013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4806-7120-412A-A9FB-2D1157B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22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AAA0-75A2-401F-BF56-810D1E5AA013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4806-7120-412A-A9FB-2D1157B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175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AAA0-75A2-401F-BF56-810D1E5AA013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4806-7120-412A-A9FB-2D1157B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1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AAA0-75A2-401F-BF56-810D1E5AA013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4806-7120-412A-A9FB-2D1157B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2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AAA0-75A2-401F-BF56-810D1E5AA013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F4806-7120-412A-A9FB-2D1157B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66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8AAA0-75A2-401F-BF56-810D1E5AA013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F4806-7120-412A-A9FB-2D1157B0C0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0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Introductory Project 1.3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22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twelve basic functions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Find the 12 basic functions on p99-100-101</a:t>
            </a:r>
          </a:p>
          <a:p>
            <a:r>
              <a:rPr lang="en-US" dirty="0" smtClean="0"/>
              <a:t>For the first 11 functions, make an equation slightly different from the given parent function. Example: </a:t>
            </a:r>
            <a:r>
              <a:rPr lang="en-US" b="1" dirty="0" smtClean="0">
                <a:solidFill>
                  <a:srgbClr val="FF0000"/>
                </a:solidFill>
              </a:rPr>
              <a:t>y=x parent  y=2x+1</a:t>
            </a:r>
          </a:p>
          <a:p>
            <a:r>
              <a:rPr lang="en-US" dirty="0" smtClean="0"/>
              <a:t>Then graph the new function and analyze it </a:t>
            </a:r>
            <a:r>
              <a:rPr lang="en-US" b="1" dirty="0" smtClean="0">
                <a:solidFill>
                  <a:srgbClr val="FF0000"/>
                </a:solidFill>
              </a:rPr>
              <a:t>(next slide)</a:t>
            </a:r>
          </a:p>
          <a:p>
            <a:r>
              <a:rPr lang="en-US" dirty="0" smtClean="0"/>
              <a:t>You are allowed to use your textbook, </a:t>
            </a:r>
            <a:r>
              <a:rPr lang="en-US" dirty="0" err="1" smtClean="0"/>
              <a:t>chromebook</a:t>
            </a:r>
            <a:r>
              <a:rPr lang="en-US" dirty="0" smtClean="0"/>
              <a:t> and graphing calculator (use </a:t>
            </a:r>
            <a:r>
              <a:rPr lang="en-US" dirty="0" err="1" smtClean="0"/>
              <a:t>Desmos</a:t>
            </a:r>
            <a:r>
              <a:rPr lang="en-US" dirty="0" smtClean="0"/>
              <a:t>) as a resource</a:t>
            </a:r>
          </a:p>
          <a:p>
            <a:r>
              <a:rPr lang="en-US" dirty="0" smtClean="0"/>
              <a:t>Use graph paper to draw the graph and write all features</a:t>
            </a:r>
          </a:p>
          <a:p>
            <a:r>
              <a:rPr lang="en-US" dirty="0" smtClean="0"/>
              <a:t>Use </a:t>
            </a:r>
            <a:r>
              <a:rPr lang="en-US" b="1" dirty="0" smtClean="0">
                <a:solidFill>
                  <a:srgbClr val="FF0000"/>
                </a:solidFill>
              </a:rPr>
              <a:t>thin </a:t>
            </a:r>
            <a:r>
              <a:rPr lang="en-US" dirty="0" smtClean="0"/>
              <a:t>markers, colors, highlighters, rule…. </a:t>
            </a:r>
          </a:p>
          <a:p>
            <a:r>
              <a:rPr lang="en-US" dirty="0" smtClean="0"/>
              <a:t>Each function should be on a separate graph paper </a:t>
            </a:r>
            <a:r>
              <a:rPr lang="en-US" b="1" dirty="0" smtClean="0">
                <a:solidFill>
                  <a:srgbClr val="FF0000"/>
                </a:solidFill>
              </a:rPr>
              <a:t>(11 total)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567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twelve basic functions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Domain </a:t>
            </a:r>
          </a:p>
          <a:p>
            <a:r>
              <a:rPr lang="en-US" dirty="0" smtClean="0"/>
              <a:t>Range</a:t>
            </a:r>
          </a:p>
          <a:p>
            <a:r>
              <a:rPr lang="en-US" dirty="0" smtClean="0"/>
              <a:t>Increasing/Decreasing interval</a:t>
            </a:r>
          </a:p>
          <a:p>
            <a:r>
              <a:rPr lang="en-US" dirty="0" smtClean="0"/>
              <a:t>Positive/Negative interval</a:t>
            </a:r>
          </a:p>
          <a:p>
            <a:r>
              <a:rPr lang="en-US" dirty="0" smtClean="0"/>
              <a:t>Even, odd, neither</a:t>
            </a:r>
          </a:p>
          <a:p>
            <a:r>
              <a:rPr lang="en-US" dirty="0" smtClean="0"/>
              <a:t>Asymptotes?? If any </a:t>
            </a:r>
            <a:r>
              <a:rPr lang="en-US" b="1" dirty="0" smtClean="0">
                <a:solidFill>
                  <a:srgbClr val="FF0000"/>
                </a:solidFill>
              </a:rPr>
              <a:t>Explain why, hint: link it to the equation.</a:t>
            </a:r>
            <a:endParaRPr lang="en-US" dirty="0" smtClean="0"/>
          </a:p>
          <a:p>
            <a:r>
              <a:rPr lang="en-US" dirty="0" smtClean="0"/>
              <a:t>End behavior</a:t>
            </a:r>
          </a:p>
          <a:p>
            <a:r>
              <a:rPr lang="en-US" dirty="0" smtClean="0"/>
              <a:t>Local max, min?</a:t>
            </a:r>
          </a:p>
          <a:p>
            <a:r>
              <a:rPr lang="en-US" dirty="0" smtClean="0"/>
              <a:t>Transformations (</a:t>
            </a:r>
            <a:r>
              <a:rPr lang="en-US" b="1" dirty="0" smtClean="0">
                <a:solidFill>
                  <a:srgbClr val="FF0000"/>
                </a:solidFill>
              </a:rPr>
              <a:t>graph moved up, down, right, left, reflected…compared to the parent function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629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Classwork/Homework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Page 106 #1 through 28</a:t>
            </a:r>
          </a:p>
          <a:p>
            <a:r>
              <a:rPr lang="en-US" dirty="0" err="1" smtClean="0"/>
              <a:t>Pge</a:t>
            </a:r>
            <a:r>
              <a:rPr lang="en-US" dirty="0" smtClean="0"/>
              <a:t> 106# 29-34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204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171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Chapter 1</vt:lpstr>
      <vt:lpstr>The twelve basic functions Project</vt:lpstr>
      <vt:lpstr>The twelve basic functions Project</vt:lpstr>
      <vt:lpstr>Classwork/Homework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USER</dc:creator>
  <cp:lastModifiedBy>USER</cp:lastModifiedBy>
  <cp:revision>4</cp:revision>
  <dcterms:created xsi:type="dcterms:W3CDTF">2017-09-21T10:25:58Z</dcterms:created>
  <dcterms:modified xsi:type="dcterms:W3CDTF">2017-09-21T10:52:34Z</dcterms:modified>
</cp:coreProperties>
</file>