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58" r:id="rId6"/>
    <p:sldId id="260" r:id="rId7"/>
    <p:sldId id="261" r:id="rId8"/>
    <p:sldId id="262" r:id="rId9"/>
    <p:sldId id="264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2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8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5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1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1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6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4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88FD-CC63-4D70-ABD1-6F5DAB6ABFA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0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Precalculus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1.2 p 80---98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02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domain of the following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26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9" y="1994372"/>
            <a:ext cx="8964561" cy="178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1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0" y="29742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096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Homework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800" dirty="0" smtClean="0"/>
              <a:t>page 95#9-16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800" dirty="0" smtClean="0"/>
              <a:t>Page 95#21-24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9715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09/22/2017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954" y="1600200"/>
            <a:ext cx="5552092" cy="45259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1430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SAT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function from a set D to a set R is a rule that assigns to every element in D a UNIQUE element in 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set D of all input values is the domain of the function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set R of all output values is the range of the function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5816"/>
            <a:ext cx="6473376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5105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(2)=8</a:t>
            </a:r>
          </a:p>
          <a:p>
            <a:r>
              <a:rPr lang="en-US" dirty="0"/>
              <a:t>f</a:t>
            </a:r>
            <a:r>
              <a:rPr lang="en-US" dirty="0" smtClean="0"/>
              <a:t>(2)=4              </a:t>
            </a:r>
            <a:r>
              <a:rPr lang="en-US" b="1" dirty="0" smtClean="0">
                <a:solidFill>
                  <a:srgbClr val="FF0000"/>
                </a:solidFill>
              </a:rPr>
              <a:t>Not a function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9154" y="5751731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Reminder Vertical Line Test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B0F0"/>
                </a:solidFill>
              </a:rPr>
              <a:t>The value of y depends on x: </a:t>
            </a:r>
            <a:r>
              <a:rPr lang="en-US" dirty="0" smtClean="0"/>
              <a:t>y is the dependent variable and x is the independent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Reminder Vertical Line Test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B0F0"/>
                </a:solidFill>
              </a:rPr>
              <a:t>The value of y depends on x: </a:t>
            </a:r>
            <a:r>
              <a:rPr lang="en-US" dirty="0" smtClean="0"/>
              <a:t>y is the dependent variable and x is the independent variable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356415"/>
            <a:ext cx="8763000" cy="160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90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Domain of some Basic Functions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32004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1752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machine analogy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45432" y="3433813"/>
                <a:ext cx="7086600" cy="3654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 smtClean="0"/>
                  <a:t>Polynomials</a:t>
                </a:r>
                <a:r>
                  <a:rPr lang="en-US" sz="2400" dirty="0" smtClean="0"/>
                  <a:t> </a:t>
                </a:r>
                <a:r>
                  <a:rPr lang="en-US" dirty="0" smtClean="0"/>
                  <a:t>     </a:t>
                </a:r>
              </a:p>
              <a:p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+4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+2</m:t>
                    </m:r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−7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𝑉𝑜𝑙𝑢𝑚𝑒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𝑠𝑝h𝑒𝑟𝑒</m:t>
                    </m:r>
                    <m:r>
                      <a:rPr lang="en-US" b="0" i="1" smtClean="0">
                        <a:latin typeface="Cambria Math"/>
                      </a:rPr>
                      <m:t> : 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∏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      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Domain?</a:t>
                </a: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sz="2800" b="1" i="1" dirty="0" smtClean="0">
                    <a:solidFill>
                      <a:srgbClr val="00B0F0"/>
                    </a:solidFill>
                  </a:rPr>
                  <a:t>The domain should fit the situation</a:t>
                </a:r>
              </a:p>
              <a:p>
                <a:r>
                  <a:rPr lang="en-US" sz="2800" b="1" i="1" dirty="0" smtClean="0">
                    <a:solidFill>
                      <a:srgbClr val="00B0F0"/>
                    </a:solidFill>
                  </a:rPr>
                  <a:t>Always Think about restrictions</a:t>
                </a: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32" y="3433813"/>
                <a:ext cx="7086600" cy="3654398"/>
              </a:xfrm>
              <a:prstGeom prst="rect">
                <a:avLst/>
              </a:prstGeom>
              <a:blipFill rotWithShape="1">
                <a:blip r:embed="rId3"/>
                <a:stretch>
                  <a:fillRect l="-1720" t="-1333"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44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Find the domain of each of the following functions</a:t>
                </a:r>
              </a:p>
              <a:p>
                <a:endParaRPr lang="en-US" sz="2400" b="1" u="sng" dirty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blipFill rotWithShape="1">
                <a:blip r:embed="rId2"/>
                <a:stretch>
                  <a:fillRect l="-1121" t="-706" b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237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09600" y="16764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Type of function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Restrictions?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Graph it, what do you notice?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31" y="2819400"/>
            <a:ext cx="4253050" cy="370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94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Example 3 Page 82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b="0" i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+3</m:t>
                        </m:r>
                      </m:e>
                    </m:rad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−5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where A9s) is the area of an equilateral triangle and s is the length of each side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 smtClean="0"/>
                  <a:t>Now let’s graph all 3 and check the domain</a:t>
                </a:r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blipFill rotWithShape="1">
                <a:blip r:embed="rId2"/>
                <a:stretch>
                  <a:fillRect l="-1237" t="-1556" b="-3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008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26606"/>
            <a:ext cx="8063838" cy="17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</a:t>
            </a:r>
            <a:r>
              <a:rPr lang="en-US" dirty="0" err="1" smtClean="0"/>
              <a:t>vs</a:t>
            </a:r>
            <a:r>
              <a:rPr lang="en-US" dirty="0" smtClean="0"/>
              <a:t> Discontinuous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is continuous at a point, if the graph does not come apart at that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4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402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Precalculus Notes</vt:lpstr>
      <vt:lpstr>Wednesday 09/22/2017</vt:lpstr>
      <vt:lpstr>Functions</vt:lpstr>
      <vt:lpstr>PowerPoint Presentation</vt:lpstr>
      <vt:lpstr>The Domain of some Basic Functions</vt:lpstr>
      <vt:lpstr>PowerPoint Presentation</vt:lpstr>
      <vt:lpstr>PowerPoint Presentation</vt:lpstr>
      <vt:lpstr>PowerPoint Presentation</vt:lpstr>
      <vt:lpstr>Continuous vs Discontinuous</vt:lpstr>
      <vt:lpstr>Find the domain of the following functions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Precalculus Notes</dc:title>
  <dc:creator>USER</dc:creator>
  <cp:lastModifiedBy>USER</cp:lastModifiedBy>
  <cp:revision>8</cp:revision>
  <dcterms:created xsi:type="dcterms:W3CDTF">2017-09-27T10:17:02Z</dcterms:created>
  <dcterms:modified xsi:type="dcterms:W3CDTF">2017-09-27T11:09:38Z</dcterms:modified>
</cp:coreProperties>
</file>