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9518A-AB8B-4456-9154-BC48A4B1C23D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046ED-19E9-4A4D-90BC-4D3A0C731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458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9518A-AB8B-4456-9154-BC48A4B1C23D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046ED-19E9-4A4D-90BC-4D3A0C731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68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9518A-AB8B-4456-9154-BC48A4B1C23D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046ED-19E9-4A4D-90BC-4D3A0C731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147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9518A-AB8B-4456-9154-BC48A4B1C23D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046ED-19E9-4A4D-90BC-4D3A0C731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43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9518A-AB8B-4456-9154-BC48A4B1C23D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046ED-19E9-4A4D-90BC-4D3A0C731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954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9518A-AB8B-4456-9154-BC48A4B1C23D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046ED-19E9-4A4D-90BC-4D3A0C731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476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9518A-AB8B-4456-9154-BC48A4B1C23D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046ED-19E9-4A4D-90BC-4D3A0C731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235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9518A-AB8B-4456-9154-BC48A4B1C23D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046ED-19E9-4A4D-90BC-4D3A0C731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260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9518A-AB8B-4456-9154-BC48A4B1C23D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046ED-19E9-4A4D-90BC-4D3A0C731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446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9518A-AB8B-4456-9154-BC48A4B1C23D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046ED-19E9-4A4D-90BC-4D3A0C731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175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9518A-AB8B-4456-9154-BC48A4B1C23D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046ED-19E9-4A4D-90BC-4D3A0C731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10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9518A-AB8B-4456-9154-BC48A4B1C23D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046ED-19E9-4A4D-90BC-4D3A0C731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636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Precalculus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 P2 &amp; P4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944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Equations of circles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 smtClean="0"/>
                  <a:t>A circle is the set of points in a plane at a fixed distance (radius) from a fixed point (center).</a:t>
                </a:r>
              </a:p>
              <a:p>
                <a:endParaRPr lang="en-US" dirty="0"/>
              </a:p>
              <a:p>
                <a:r>
                  <a:rPr lang="en-US" dirty="0" smtClean="0"/>
                  <a:t>The standard form equation of a circle is: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Center (</a:t>
                </a:r>
                <a:r>
                  <a:rPr lang="en-US" dirty="0" err="1" smtClean="0"/>
                  <a:t>r,k</a:t>
                </a:r>
                <a:r>
                  <a:rPr lang="en-US" dirty="0" smtClean="0"/>
                  <a:t>)   radius r</a:t>
                </a:r>
              </a:p>
              <a:p>
                <a:r>
                  <a:rPr lang="en-US" dirty="0" smtClean="0"/>
                  <a:t>Example: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−2)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  <m:r>
                          <a:rPr lang="en-US" b="0" i="1" smtClean="0">
                            <a:latin typeface="Cambria Math"/>
                          </a:rPr>
                          <m:t>−3)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=25</m:t>
                    </m:r>
                  </m:oMath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+2)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  <m:r>
                          <a:rPr lang="en-US" b="0" i="1" smtClean="0">
                            <a:latin typeface="Cambria Math"/>
                          </a:rPr>
                          <m:t>+3)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=25</m:t>
                    </m:r>
                  </m:oMath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+5)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  <m:r>
                          <a:rPr lang="en-US" b="0" i="1" smtClean="0">
                            <a:latin typeface="Cambria Math"/>
                          </a:rPr>
                          <m:t>−7)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=16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704" t="-2695" b="-22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7179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the equation of a circle with center (4,7) and radius 8</a:t>
            </a:r>
          </a:p>
          <a:p>
            <a:r>
              <a:rPr lang="en-US" dirty="0" smtClean="0"/>
              <a:t>Application : </a:t>
            </a:r>
            <a:r>
              <a:rPr lang="en-US" dirty="0" smtClean="0"/>
              <a:t>p19# 42,44,47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075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P4 page 28-35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the slope of the line through the two points :</a:t>
            </a:r>
          </a:p>
          <a:p>
            <a:pPr marL="0" indent="0">
              <a:buNone/>
            </a:pPr>
            <a:r>
              <a:rPr lang="en-US" dirty="0" smtClean="0"/>
              <a:t>(-2,3) and (5,7)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Page 28 example 1</a:t>
            </a:r>
          </a:p>
          <a:p>
            <a:pPr marL="514350" indent="-514350">
              <a:buAutoNum type="alphaLcParenR"/>
            </a:pPr>
            <a:r>
              <a:rPr lang="en-US" dirty="0" smtClean="0"/>
              <a:t>(-1,2) and (4,-2)</a:t>
            </a:r>
          </a:p>
          <a:p>
            <a:pPr marL="514350" indent="-514350">
              <a:buAutoNum type="alphaLcParenR"/>
            </a:pPr>
            <a:r>
              <a:rPr lang="en-US" dirty="0" smtClean="0"/>
              <a:t>(1,1) and (3,4)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625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 slope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point slope form of an equation of a line is:</a:t>
            </a:r>
          </a:p>
          <a:p>
            <a:pPr marL="0" indent="0">
              <a:buNone/>
            </a:pPr>
            <a:r>
              <a:rPr lang="en-US" sz="2400" dirty="0" smtClean="0"/>
              <a:t>y-y1=m(x-x</a:t>
            </a:r>
            <a:r>
              <a:rPr lang="en-US" sz="1800" dirty="0" smtClean="0"/>
              <a:t>1</a:t>
            </a:r>
            <a:r>
              <a:rPr lang="en-US" dirty="0" smtClean="0"/>
              <a:t>)</a:t>
            </a:r>
          </a:p>
          <a:p>
            <a:r>
              <a:rPr lang="en-US" dirty="0" smtClean="0"/>
              <a:t>Find an equation of the line that passes through the point (-3,-4) and has slope 2. write the equation in point slope form.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572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and perpendicular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parallel lines have the same slope.</a:t>
            </a:r>
          </a:p>
          <a:p>
            <a:pPr marL="0" indent="0">
              <a:buNone/>
            </a:pPr>
            <a:r>
              <a:rPr lang="en-US" dirty="0" smtClean="0"/>
              <a:t>Example: y=2x+7 and y=2x-6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a)Find an equation of a line parallel to y=2x+5 and passing through (2,3)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945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Perpendicular lines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 slopes of 2 perpendicular lines are opposite reciprocal:</a:t>
                </a:r>
              </a:p>
              <a:p>
                <a:pPr marL="0" indent="0">
                  <a:buNone/>
                </a:pPr>
                <a:r>
                  <a:rPr lang="en-US" dirty="0" smtClean="0"/>
                  <a:t>m1= </a:t>
                </a:r>
                <a:r>
                  <a:rPr lang="en-US" b="1" dirty="0" smtClean="0">
                    <a:solidFill>
                      <a:srgbClr val="FF0000"/>
                    </a:solidFill>
                  </a:rPr>
                  <a:t>-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Example: y= </a:t>
                </a:r>
                <a:r>
                  <a:rPr lang="en-US" b="1" dirty="0" smtClean="0">
                    <a:solidFill>
                      <a:srgbClr val="FF0000"/>
                    </a:solidFill>
                  </a:rPr>
                  <a:t>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+7 </m:t>
                    </m:r>
                    <m:r>
                      <a:rPr lang="en-US" b="0" i="1" smtClean="0">
                        <a:latin typeface="Cambria Math"/>
                      </a:rPr>
                      <m:t>𝑎𝑛𝑑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−6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Find the equation of a line perpendicular to 2x+5 and passing through (2,3)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8403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Page 19 41,43,45,46,47,48</a:t>
            </a:r>
          </a:p>
          <a:p>
            <a:r>
              <a:rPr lang="en-US" dirty="0" smtClean="0"/>
              <a:t>Page </a:t>
            </a:r>
            <a:r>
              <a:rPr lang="en-US" dirty="0" smtClean="0"/>
              <a:t>36: 3 to 6, 11 through 14 and page 37: 41 through 44.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276600"/>
            <a:ext cx="6477000" cy="3007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136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Thursday 09/14/2017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your bell work sheet out from yesterday and start Wednesday bell work. </a:t>
            </a:r>
          </a:p>
          <a:p>
            <a:r>
              <a:rPr lang="en-US" b="1" i="1" dirty="0" smtClean="0">
                <a:solidFill>
                  <a:srgbClr val="FF0000"/>
                </a:solidFill>
              </a:rPr>
              <a:t>Remember to show your work.</a:t>
            </a:r>
            <a:endParaRPr lang="en-US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19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348</Words>
  <Application>Microsoft Office PowerPoint</Application>
  <PresentationFormat>On-screen Show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Precalculus</vt:lpstr>
      <vt:lpstr>Equations of circles</vt:lpstr>
      <vt:lpstr>PowerPoint Presentation</vt:lpstr>
      <vt:lpstr>Section P4 page 28-35</vt:lpstr>
      <vt:lpstr>Point slope form</vt:lpstr>
      <vt:lpstr>Parallel and perpendicular lines</vt:lpstr>
      <vt:lpstr>Perpendicular lines</vt:lpstr>
      <vt:lpstr>Homework</vt:lpstr>
      <vt:lpstr>Thursday 09/14/2017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Precalculus</dc:title>
  <dc:creator>USER</dc:creator>
  <cp:lastModifiedBy>Windows User</cp:lastModifiedBy>
  <cp:revision>7</cp:revision>
  <dcterms:created xsi:type="dcterms:W3CDTF">2017-09-14T10:44:18Z</dcterms:created>
  <dcterms:modified xsi:type="dcterms:W3CDTF">2017-09-14T13:55:47Z</dcterms:modified>
</cp:coreProperties>
</file>