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518A-AB8B-4456-9154-BC48A4B1C23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6ED-19E9-4A4D-90BC-4D3A0C73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5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518A-AB8B-4456-9154-BC48A4B1C23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6ED-19E9-4A4D-90BC-4D3A0C73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8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518A-AB8B-4456-9154-BC48A4B1C23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6ED-19E9-4A4D-90BC-4D3A0C73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4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518A-AB8B-4456-9154-BC48A4B1C23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6ED-19E9-4A4D-90BC-4D3A0C73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518A-AB8B-4456-9154-BC48A4B1C23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6ED-19E9-4A4D-90BC-4D3A0C73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5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518A-AB8B-4456-9154-BC48A4B1C23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6ED-19E9-4A4D-90BC-4D3A0C73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7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518A-AB8B-4456-9154-BC48A4B1C23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6ED-19E9-4A4D-90BC-4D3A0C73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3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518A-AB8B-4456-9154-BC48A4B1C23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6ED-19E9-4A4D-90BC-4D3A0C73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6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518A-AB8B-4456-9154-BC48A4B1C23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6ED-19E9-4A4D-90BC-4D3A0C73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4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518A-AB8B-4456-9154-BC48A4B1C23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6ED-19E9-4A4D-90BC-4D3A0C73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7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518A-AB8B-4456-9154-BC48A4B1C23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46ED-19E9-4A4D-90BC-4D3A0C73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9518A-AB8B-4456-9154-BC48A4B1C23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46ED-19E9-4A4D-90BC-4D3A0C73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3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Precalculus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P2 &amp; P4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4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 of circles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 circle is the set of points in a plane at a fixed distance (radius) from a fixed point (center).</a:t>
                </a:r>
              </a:p>
              <a:p>
                <a:endParaRPr lang="en-US" dirty="0"/>
              </a:p>
              <a:p>
                <a:r>
                  <a:rPr lang="en-US" dirty="0" smtClean="0"/>
                  <a:t>The standard form equation of a circle is: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Center (</a:t>
                </a:r>
                <a:r>
                  <a:rPr lang="en-US" dirty="0" err="1" smtClean="0"/>
                  <a:t>r,k</a:t>
                </a:r>
                <a:r>
                  <a:rPr lang="en-US" dirty="0" smtClean="0"/>
                  <a:t>)   radius r</a:t>
                </a:r>
              </a:p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−3)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=25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+3)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=25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+5)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−7)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=16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2695" b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717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equation of a circle with center (4,7) and radius 8</a:t>
            </a:r>
          </a:p>
          <a:p>
            <a:r>
              <a:rPr lang="en-US" dirty="0" smtClean="0"/>
              <a:t>Application : </a:t>
            </a:r>
            <a:r>
              <a:rPr lang="en-US" dirty="0" smtClean="0"/>
              <a:t>p19# 42,44,47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75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P4 page 28-35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slope of the line through the two points :</a:t>
            </a:r>
          </a:p>
          <a:p>
            <a:pPr marL="0" indent="0">
              <a:buNone/>
            </a:pPr>
            <a:r>
              <a:rPr lang="en-US" dirty="0" smtClean="0"/>
              <a:t>(-2,3) and (5,7)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Page 28 example 1</a:t>
            </a:r>
          </a:p>
          <a:p>
            <a:pPr marL="514350" indent="-514350">
              <a:buAutoNum type="alphaLcParenR"/>
            </a:pPr>
            <a:r>
              <a:rPr lang="en-US" dirty="0" smtClean="0"/>
              <a:t>(-1,2) and (4,-2)</a:t>
            </a:r>
          </a:p>
          <a:p>
            <a:pPr marL="514350" indent="-514350">
              <a:buAutoNum type="alphaLcParenR"/>
            </a:pPr>
            <a:r>
              <a:rPr lang="en-US" dirty="0" smtClean="0"/>
              <a:t>(1,1) and (3,4)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62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slope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point slope form of an equation of a line is:</a:t>
            </a:r>
          </a:p>
          <a:p>
            <a:pPr marL="0" indent="0">
              <a:buNone/>
            </a:pPr>
            <a:r>
              <a:rPr lang="en-US" sz="2400" dirty="0" smtClean="0"/>
              <a:t>y-y1=m(x-x</a:t>
            </a:r>
            <a:r>
              <a:rPr lang="en-US" sz="1800" dirty="0" smtClean="0"/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Find an equation of the line that passes through the point (-3,-4) and has slope 2. write the equation in point slope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572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and perpendicular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parallel lines have the same slope.</a:t>
            </a:r>
          </a:p>
          <a:p>
            <a:pPr marL="0" indent="0">
              <a:buNone/>
            </a:pPr>
            <a:r>
              <a:rPr lang="en-US" dirty="0" smtClean="0"/>
              <a:t>Example: y=2x+7 and y=2x-6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a)Find an equation of a line parallel to y=2x+5 and passing through (2,3)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945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Perpendicular lines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slopes of 2 perpendicular lines are opposite reciprocal:</a:t>
                </a:r>
              </a:p>
              <a:p>
                <a:pPr marL="0" indent="0">
                  <a:buNone/>
                </a:pPr>
                <a:r>
                  <a:rPr lang="en-US" dirty="0" smtClean="0"/>
                  <a:t>m1=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-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Example: y=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+7 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−6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Find the equation of a line perpendicular to 2x+5 and passing through (2,3)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403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19 41,43,45,46,47,48</a:t>
            </a:r>
          </a:p>
          <a:p>
            <a:r>
              <a:rPr lang="en-US" dirty="0" smtClean="0"/>
              <a:t>Page </a:t>
            </a:r>
            <a:r>
              <a:rPr lang="en-US" dirty="0" smtClean="0"/>
              <a:t>36: 3 to 6, 11 through 14 and page 37: 41 through 44.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76600"/>
            <a:ext cx="6477000" cy="3007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36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09/14/2017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bell work sheet out from yesterday and start Wednesday bell work. 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Remember to show your work.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19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348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Precalculus</vt:lpstr>
      <vt:lpstr>Equations of circles</vt:lpstr>
      <vt:lpstr>PowerPoint Presentation</vt:lpstr>
      <vt:lpstr>Section P4 page 28-35</vt:lpstr>
      <vt:lpstr>Point slope form</vt:lpstr>
      <vt:lpstr>Parallel and perpendicular lines</vt:lpstr>
      <vt:lpstr>Perpendicular lines</vt:lpstr>
      <vt:lpstr>Homework</vt:lpstr>
      <vt:lpstr>Thursday 09/14/2017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Precalculus</dc:title>
  <dc:creator>USER</dc:creator>
  <cp:lastModifiedBy>Windows User</cp:lastModifiedBy>
  <cp:revision>7</cp:revision>
  <dcterms:created xsi:type="dcterms:W3CDTF">2017-09-14T10:44:18Z</dcterms:created>
  <dcterms:modified xsi:type="dcterms:W3CDTF">2017-09-14T13:55:47Z</dcterms:modified>
</cp:coreProperties>
</file>