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69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2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4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3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9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3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16A4-21EA-4461-86B5-B66A6EACE52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8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 calculus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P7 </a:t>
            </a:r>
          </a:p>
          <a:p>
            <a:r>
              <a:rPr lang="en-US" dirty="0" smtClean="0"/>
              <a:t>Page 54-59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4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Page 58 #15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≥0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512515"/>
              </p:ext>
            </p:extLst>
          </p:nvPr>
        </p:nvGraphicFramePr>
        <p:xfrm>
          <a:off x="152400" y="4648200"/>
          <a:ext cx="4343400" cy="1981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660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528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66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Page 58#13: Solve algebraically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2−5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&lt;</m:t>
                    </m:r>
                  </m:oMath>
                </a14:m>
                <a:r>
                  <a:rPr lang="en-US" dirty="0" smtClean="0"/>
                  <a:t>0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975626"/>
              </p:ext>
            </p:extLst>
          </p:nvPr>
        </p:nvGraphicFramePr>
        <p:xfrm>
          <a:off x="152400" y="4648200"/>
          <a:ext cx="4343400" cy="1981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660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11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Homework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58#9-16</a:t>
            </a:r>
          </a:p>
          <a:p>
            <a:r>
              <a:rPr lang="en-US" dirty="0" smtClean="0"/>
              <a:t>Page 58#17-26 (use a calculator)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6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Inequalities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the following inequalities: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X+4&gt;0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2x+3&lt;0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-x+5&gt;0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7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Quadratic Inequalities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u="sng" dirty="0" smtClean="0"/>
                  <a:t>Section P7: </a:t>
                </a:r>
                <a:r>
                  <a:rPr lang="en-US" dirty="0" smtClean="0"/>
                  <a:t>p54-59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Graphically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Find the zeros (by factoring)</a:t>
                </a:r>
              </a:p>
              <a:p>
                <a:r>
                  <a:rPr lang="en-US" dirty="0" smtClean="0"/>
                  <a:t>Find the parts of the parabola that satisfy the inequality (either above the x axis or below the x axis)</a:t>
                </a:r>
              </a:p>
              <a:p>
                <a:r>
                  <a:rPr lang="en-US" dirty="0" smtClean="0"/>
                  <a:t>Find the corresponding x values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u="sng" dirty="0"/>
              </a:p>
              <a:p>
                <a:pPr marL="514350" indent="-514350">
                  <a:buFont typeface="+mj-lt"/>
                  <a:buAutoNum type="arabicPeriod"/>
                </a:pPr>
                <a:endParaRPr lang="en-US" u="sng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74" b="-27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80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p55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−12=0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(x+3)(x-4)=0</a:t>
                </a:r>
                <a:endParaRPr lang="en-US" b="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95076"/>
            <a:ext cx="2657475" cy="4315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019" y="39624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50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Quadratic Inequality Algebraically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Factor it and find the zeros</a:t>
                </a:r>
              </a:p>
              <a:p>
                <a:r>
                  <a:rPr lang="en-US" dirty="0" smtClean="0"/>
                  <a:t>Draw a number line (or table) and locate the zeros</a:t>
                </a:r>
              </a:p>
              <a:p>
                <a:r>
                  <a:rPr lang="en-US" dirty="0" smtClean="0"/>
                  <a:t>Fill out the signs for each factor, then find the sign of the whole expression</a:t>
                </a:r>
              </a:p>
              <a:p>
                <a:r>
                  <a:rPr lang="en-US" dirty="0" smtClean="0"/>
                  <a:t>Choose the correct interval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799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(x-4)(x+3)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2971800"/>
            <a:ext cx="31623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44755"/>
              </p:ext>
            </p:extLst>
          </p:nvPr>
        </p:nvGraphicFramePr>
        <p:xfrm>
          <a:off x="381000" y="4724400"/>
          <a:ext cx="4343400" cy="1981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660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8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p55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Solve the above inequality graphically and </a:t>
                </a:r>
                <a:r>
                  <a:rPr lang="en-US" dirty="0" err="1" smtClean="0"/>
                  <a:t>algebracailly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b="1" u="sng" dirty="0" smtClean="0">
                    <a:solidFill>
                      <a:srgbClr val="FF0000"/>
                    </a:solidFill>
                  </a:rPr>
                  <a:t>Graphically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2004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59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Algebraically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20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31623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18835"/>
              </p:ext>
            </p:extLst>
          </p:nvPr>
        </p:nvGraphicFramePr>
        <p:xfrm>
          <a:off x="4495800" y="4410075"/>
          <a:ext cx="4343400" cy="1981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660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03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Example 6 page 56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812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05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248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 calculus notes</vt:lpstr>
      <vt:lpstr>Linear Inequalities Review</vt:lpstr>
      <vt:lpstr>Solving Quadratic Inequalities </vt:lpstr>
      <vt:lpstr>Example 3 p55</vt:lpstr>
      <vt:lpstr>Solve the Quadratic Inequality Algebraically</vt:lpstr>
      <vt:lpstr>PowerPoint Presentation</vt:lpstr>
      <vt:lpstr>Example 4 p55</vt:lpstr>
      <vt:lpstr>Algebraically</vt:lpstr>
      <vt:lpstr>Example 6 page 56</vt:lpstr>
      <vt:lpstr>Page 58 #15</vt:lpstr>
      <vt:lpstr>Page 58#13: Solve algebraically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calculus notes</dc:title>
  <dc:creator>USER</dc:creator>
  <cp:lastModifiedBy>USER</cp:lastModifiedBy>
  <cp:revision>9</cp:revision>
  <dcterms:created xsi:type="dcterms:W3CDTF">2017-09-18T10:21:05Z</dcterms:created>
  <dcterms:modified xsi:type="dcterms:W3CDTF">2017-09-18T10:52:48Z</dcterms:modified>
</cp:coreProperties>
</file>