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8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4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7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9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2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9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4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5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E7E7-24B5-4E7C-BD00-98B4BBDA86C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B90F-D180-425C-AA77-C59FF932C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7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Pre-calculus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8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real number is any number that can be written as a decimal</a:t>
            </a:r>
          </a:p>
          <a:p>
            <a:r>
              <a:rPr lang="en-US" dirty="0" smtClean="0"/>
              <a:t>The set of real numbers include many subsets: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Natural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Whole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Rational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Irrational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 of real numbers is ordered.</a:t>
            </a:r>
          </a:p>
          <a:p>
            <a:r>
              <a:rPr lang="en-US" dirty="0" smtClean="0"/>
              <a:t>Inequalities will be used to compare real numbers .</a:t>
            </a:r>
          </a:p>
          <a:p>
            <a:r>
              <a:rPr lang="en-US" dirty="0" smtClean="0"/>
              <a:t>Inequality symbols are: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62400"/>
            <a:ext cx="662749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82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of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Describe and graph the interval of real numbers for the following inequalities: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) x&lt;3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b) -1&lt;x</a:t>
            </a:r>
            <a:r>
              <a:rPr lang="en-US" dirty="0" smtClean="0"/>
              <a:t> ≤ </a:t>
            </a:r>
            <a:r>
              <a:rPr lang="en-US" dirty="0" smtClean="0"/>
              <a:t>4</a:t>
            </a:r>
          </a:p>
          <a:p>
            <a:endParaRPr lang="en-US" dirty="0" smtClean="0"/>
          </a:p>
          <a:p>
            <a:r>
              <a:rPr lang="en-US" dirty="0" smtClean="0"/>
              <a:t>Try it out p9#5,6</a:t>
            </a:r>
          </a:p>
          <a:p>
            <a:pPr marL="0" indent="0">
              <a:buNone/>
            </a:pPr>
            <a:r>
              <a:rPr lang="en-US" dirty="0" smtClean="0"/>
              <a:t>X</a:t>
            </a:r>
            <a:r>
              <a:rPr lang="en-US" dirty="0" smtClean="0"/>
              <a:t> ≤ </a:t>
            </a:r>
            <a:r>
              <a:rPr lang="en-US" dirty="0" smtClean="0"/>
              <a:t>2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-2≤x&lt;5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29718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70" y="22860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482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7150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59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an interval of real numbers using an inequality and draw its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a) The real numbers between -4 and -0.5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b) The real numbers greater than or equal to 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386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68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it out Page 9 # 15-16</a:t>
            </a:r>
          </a:p>
          <a:p>
            <a:pPr marL="0" indent="0">
              <a:buNone/>
            </a:pPr>
            <a:r>
              <a:rPr lang="en-US" dirty="0" smtClean="0"/>
              <a:t>15) x is between -1 and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16) X is greater than or equal to 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194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006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99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en-US" dirty="0" smtClean="0"/>
              <a:t>nbounded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7" y="2209800"/>
            <a:ext cx="4602025" cy="25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53" y="2191457"/>
            <a:ext cx="45815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46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between Intervals and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en-US" dirty="0" smtClean="0"/>
              <a:t>[-6,3)  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(-∞,-1)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-2</a:t>
            </a:r>
            <a:r>
              <a:rPr lang="en-US" dirty="0" smtClean="0"/>
              <a:t> ≤x&lt; ≤3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98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624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864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993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10#29</a:t>
            </a:r>
          </a:p>
          <a:p>
            <a:pPr marL="0" indent="0">
              <a:buNone/>
            </a:pPr>
            <a:r>
              <a:rPr lang="en-US" dirty="0" smtClean="0"/>
              <a:t>(-3,4]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Homework page 9: 7 through 14, 17 through 28</a:t>
            </a:r>
          </a:p>
          <a:p>
            <a:pPr marL="0" indent="0">
              <a:buNone/>
            </a:pPr>
            <a:r>
              <a:rPr lang="en-US" dirty="0" smtClean="0"/>
              <a:t>Page 10: 30,31,32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0"/>
            <a:ext cx="386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068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203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Pre-calculus Notes</vt:lpstr>
      <vt:lpstr>Real Numbers</vt:lpstr>
      <vt:lpstr>PowerPoint Presentation</vt:lpstr>
      <vt:lpstr>Graph of inequalities</vt:lpstr>
      <vt:lpstr>Write an interval of real numbers using an inequality and draw its graph</vt:lpstr>
      <vt:lpstr>PowerPoint Presentation</vt:lpstr>
      <vt:lpstr>Bounded vs Unbounded Intervals</vt:lpstr>
      <vt:lpstr>Converting between Intervals and Inequalities</vt:lpstr>
      <vt:lpstr>Try it 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Pre-calculus Notes</dc:title>
  <dc:creator>USER</dc:creator>
  <cp:lastModifiedBy>USER</cp:lastModifiedBy>
  <cp:revision>2</cp:revision>
  <dcterms:created xsi:type="dcterms:W3CDTF">2017-09-11T10:38:50Z</dcterms:created>
  <dcterms:modified xsi:type="dcterms:W3CDTF">2017-09-11T10:56:26Z</dcterms:modified>
</cp:coreProperties>
</file>