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7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3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6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40C7B-0702-41C7-BF24-CCDB1263AD5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FB3E0-8F3D-4810-B77E-0EF31121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1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152400"/>
                <a:ext cx="8153400" cy="690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Find the domain of each of the following functions</a:t>
                </a:r>
              </a:p>
              <a:p>
                <a:endParaRPr lang="en-US" sz="2400" b="1" u="sng" dirty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8153400" cy="6907212"/>
              </a:xfrm>
              <a:prstGeom prst="rect">
                <a:avLst/>
              </a:prstGeom>
              <a:blipFill rotWithShape="1">
                <a:blip r:embed="rId2"/>
                <a:stretch>
                  <a:fillRect l="-1121" t="-706" b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61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0" y="609600"/>
                <a:ext cx="7391400" cy="3132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Example 3 Page 82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+3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        where A(s) is the area of an equilateral triangle and s is the length of each side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Now let’s graph all 3 and check the domain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09600"/>
                <a:ext cx="7391400" cy="3132974"/>
              </a:xfrm>
              <a:prstGeom prst="rect">
                <a:avLst/>
              </a:prstGeom>
              <a:blipFill rotWithShape="1">
                <a:blip r:embed="rId2"/>
                <a:stretch>
                  <a:fillRect l="-1237" t="-1556" b="-3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84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domain of the following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33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533400"/>
                <a:ext cx="7772400" cy="1678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Find the domain of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"/>
                <a:ext cx="7772400" cy="1678408"/>
              </a:xfrm>
              <a:prstGeom prst="rect">
                <a:avLst/>
              </a:prstGeom>
              <a:blipFill rotWithShape="1">
                <a:blip r:embed="rId2"/>
                <a:stretch>
                  <a:fillRect l="-2039" t="-4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23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177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Find the domain of the following functions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2017-09-28T20:07:26Z</dcterms:created>
  <dcterms:modified xsi:type="dcterms:W3CDTF">2017-09-28T20:09:12Z</dcterms:modified>
</cp:coreProperties>
</file>