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0C7B-0702-41C7-BF24-CCDB1263AD58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B3E0-8F3D-4810-B77E-0EF31121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1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0C7B-0702-41C7-BF24-CCDB1263AD58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B3E0-8F3D-4810-B77E-0EF31121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5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0C7B-0702-41C7-BF24-CCDB1263AD58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B3E0-8F3D-4810-B77E-0EF31121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49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0C7B-0702-41C7-BF24-CCDB1263AD58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B3E0-8F3D-4810-B77E-0EF31121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0C7B-0702-41C7-BF24-CCDB1263AD58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B3E0-8F3D-4810-B77E-0EF31121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9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0C7B-0702-41C7-BF24-CCDB1263AD58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B3E0-8F3D-4810-B77E-0EF31121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7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0C7B-0702-41C7-BF24-CCDB1263AD58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B3E0-8F3D-4810-B77E-0EF31121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9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0C7B-0702-41C7-BF24-CCDB1263AD58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B3E0-8F3D-4810-B77E-0EF31121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0C7B-0702-41C7-BF24-CCDB1263AD58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B3E0-8F3D-4810-B77E-0EF31121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38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0C7B-0702-41C7-BF24-CCDB1263AD58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B3E0-8F3D-4810-B77E-0EF31121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7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40C7B-0702-41C7-BF24-CCDB1263AD58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FB3E0-8F3D-4810-B77E-0EF31121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6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40C7B-0702-41C7-BF24-CCDB1263AD58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FB3E0-8F3D-4810-B77E-0EF311212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1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4800" y="152400"/>
                <a:ext cx="8153400" cy="6907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u="sng" dirty="0" smtClean="0"/>
                  <a:t>Find the domain of each of the following functions</a:t>
                </a:r>
              </a:p>
              <a:p>
                <a:endParaRPr lang="en-US" sz="2400" b="1" u="sng" dirty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+2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b="0" dirty="0" smtClean="0"/>
              </a:p>
              <a:p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+2</m:t>
                        </m:r>
                      </m:e>
                    </m:rad>
                  </m:oMath>
                </a14:m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b="0" dirty="0" smtClean="0"/>
              </a:p>
              <a:p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b="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52400"/>
                <a:ext cx="8153400" cy="6907212"/>
              </a:xfrm>
              <a:prstGeom prst="rect">
                <a:avLst/>
              </a:prstGeom>
              <a:blipFill rotWithShape="1">
                <a:blip r:embed="rId2"/>
                <a:stretch>
                  <a:fillRect l="-1121" t="-706" b="-4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3616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62000" y="609600"/>
                <a:ext cx="7391400" cy="3132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u="sng" dirty="0" smtClean="0"/>
                  <a:t>Example 3 Page 82</a:t>
                </a:r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f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x</m:t>
                        </m:r>
                      </m:e>
                    </m:d>
                    <m:r>
                      <a:rPr lang="en-US" sz="2400" b="0" i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+3</m:t>
                        </m:r>
                      </m:e>
                    </m:rad>
                  </m:oMath>
                </a14:m>
                <a:endParaRPr lang="en-US" sz="240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−5</m:t>
                        </m:r>
                      </m:den>
                    </m:f>
                  </m:oMath>
                </a14:m>
                <a:endParaRPr lang="en-US" sz="2400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/>
                  <a:t>         where A(s) is the area of an equilateral triangle and s is the length of each side</a:t>
                </a:r>
              </a:p>
              <a:p>
                <a:pPr marL="342900" indent="-342900">
                  <a:buFont typeface="Arial" pitchFamily="34" charset="0"/>
                  <a:buChar char="•"/>
                </a:pPr>
                <a:endParaRPr lang="en-US" sz="2400" dirty="0"/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400" dirty="0" smtClean="0"/>
                  <a:t>Now let’s graph all 3 and check the domain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609600"/>
                <a:ext cx="7391400" cy="3132974"/>
              </a:xfrm>
              <a:prstGeom prst="rect">
                <a:avLst/>
              </a:prstGeom>
              <a:blipFill rotWithShape="1">
                <a:blip r:embed="rId2"/>
                <a:stretch>
                  <a:fillRect l="-1237" t="-1556" b="-35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847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 the domain of the following functions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6330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5800" y="533400"/>
                <a:ext cx="7772400" cy="16784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Find the domain of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+2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33400"/>
                <a:ext cx="7772400" cy="1678408"/>
              </a:xfrm>
              <a:prstGeom prst="rect">
                <a:avLst/>
              </a:prstGeom>
              <a:blipFill rotWithShape="1">
                <a:blip r:embed="rId2"/>
                <a:stretch>
                  <a:fillRect l="-2039" t="-4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2238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177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Find the domain of the following functions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2017-09-28T20:07:26Z</dcterms:created>
  <dcterms:modified xsi:type="dcterms:W3CDTF">2017-09-28T20:09:12Z</dcterms:modified>
</cp:coreProperties>
</file>