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9091-0BC5-4300-9AAA-5961F5597A99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6172-1BD8-4839-BB87-C588642EC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9091-0BC5-4300-9AAA-5961F5597A99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6172-1BD8-4839-BB87-C588642EC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7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9091-0BC5-4300-9AAA-5961F5597A99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6172-1BD8-4839-BB87-C588642EC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1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9091-0BC5-4300-9AAA-5961F5597A99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6172-1BD8-4839-BB87-C588642EC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2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9091-0BC5-4300-9AAA-5961F5597A99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6172-1BD8-4839-BB87-C588642EC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5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9091-0BC5-4300-9AAA-5961F5597A99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6172-1BD8-4839-BB87-C588642EC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78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9091-0BC5-4300-9AAA-5961F5597A99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6172-1BD8-4839-BB87-C588642EC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9091-0BC5-4300-9AAA-5961F5597A99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6172-1BD8-4839-BB87-C588642EC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4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9091-0BC5-4300-9AAA-5961F5597A99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6172-1BD8-4839-BB87-C588642EC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8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9091-0BC5-4300-9AAA-5961F5597A99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6172-1BD8-4839-BB87-C588642EC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3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9091-0BC5-4300-9AAA-5961F5597A99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6172-1BD8-4839-BB87-C588642EC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7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89091-0BC5-4300-9AAA-5961F5597A99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F6172-1BD8-4839-BB87-C588642EC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0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Revision for Quiz 2</a:t>
            </a:r>
            <a:br>
              <a:rPr lang="en-US" b="1" dirty="0" smtClean="0"/>
            </a:br>
            <a:r>
              <a:rPr lang="en-US" b="1" dirty="0" smtClean="0"/>
              <a:t>EL1B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2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Yes/No Question</a:t>
            </a:r>
            <a:br>
              <a:rPr lang="en-US" dirty="0" smtClean="0"/>
            </a:br>
            <a:r>
              <a:rPr lang="en-US" dirty="0" smtClean="0"/>
              <a:t>-Review worksheets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324197"/>
            <a:ext cx="5029200" cy="5457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400" y="1905000"/>
            <a:ext cx="396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1-Are the children happy?</a:t>
            </a:r>
          </a:p>
          <a:p>
            <a:endParaRPr lang="en-US" sz="2400" b="1" dirty="0"/>
          </a:p>
          <a:p>
            <a:r>
              <a:rPr lang="en-US" sz="2400" b="1" dirty="0" smtClean="0"/>
              <a:t>2-Do you like rainbows?</a:t>
            </a:r>
          </a:p>
          <a:p>
            <a:endParaRPr lang="en-US" sz="2400" b="1" dirty="0"/>
          </a:p>
          <a:p>
            <a:r>
              <a:rPr lang="en-US" sz="2400" b="1" dirty="0" smtClean="0"/>
              <a:t>3-Does the girl have ice cream?</a:t>
            </a:r>
          </a:p>
          <a:p>
            <a:endParaRPr lang="en-US" sz="2400" b="1" dirty="0"/>
          </a:p>
          <a:p>
            <a:r>
              <a:rPr lang="en-US" sz="2400" b="1" dirty="0" smtClean="0"/>
              <a:t>4-Is the bird on the tree?</a:t>
            </a:r>
          </a:p>
          <a:p>
            <a:endParaRPr lang="en-US" sz="2400" b="1" dirty="0"/>
          </a:p>
          <a:p>
            <a:r>
              <a:rPr lang="en-US" sz="2400" b="1" dirty="0" smtClean="0"/>
              <a:t>5-Is the cat eating a carrot?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3724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‘S and S’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Add </a:t>
            </a:r>
            <a:r>
              <a:rPr lang="en-US" b="1" dirty="0">
                <a:solidFill>
                  <a:srgbClr val="00B050"/>
                </a:solidFill>
              </a:rPr>
              <a:t>s </a:t>
            </a:r>
            <a:r>
              <a:rPr lang="en-US" b="1" dirty="0">
                <a:solidFill>
                  <a:srgbClr val="FF0000"/>
                </a:solidFill>
              </a:rPr>
              <a:t>or </a:t>
            </a:r>
            <a:r>
              <a:rPr lang="en-US" b="1" dirty="0">
                <a:solidFill>
                  <a:srgbClr val="00B050"/>
                </a:solidFill>
              </a:rPr>
              <a:t>‘s </a:t>
            </a:r>
            <a:r>
              <a:rPr lang="en-US" b="1" dirty="0">
                <a:solidFill>
                  <a:srgbClr val="FF0000"/>
                </a:solidFill>
              </a:rPr>
              <a:t>where needed.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1- </a:t>
            </a:r>
            <a:r>
              <a:rPr lang="en-US" b="1" dirty="0" err="1"/>
              <a:t>Haidar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dog played with the ball. </a:t>
            </a:r>
          </a:p>
          <a:p>
            <a:pPr marL="0" indent="0">
              <a:buNone/>
            </a:pPr>
            <a:r>
              <a:rPr lang="en-US" b="1" dirty="0"/>
              <a:t>2- The little girl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dress was stained. </a:t>
            </a:r>
          </a:p>
          <a:p>
            <a:pPr marL="0" indent="0">
              <a:buNone/>
            </a:pPr>
            <a:r>
              <a:rPr lang="en-US" b="1" dirty="0"/>
              <a:t>3- The men football team scored a goal.</a:t>
            </a:r>
          </a:p>
          <a:p>
            <a:pPr marL="0" indent="0">
              <a:buNone/>
            </a:pPr>
            <a:r>
              <a:rPr lang="en-US" b="1" dirty="0"/>
              <a:t>4-The students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books were open.</a:t>
            </a:r>
          </a:p>
          <a:p>
            <a:pPr marL="0" indent="0">
              <a:buNone/>
            </a:pPr>
            <a:r>
              <a:rPr lang="en-US" b="1" dirty="0"/>
              <a:t>5-The birds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/>
              <a:t>beaks are yellow.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37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Homophones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4525963"/>
          </a:xfrm>
        </p:spPr>
        <p:txBody>
          <a:bodyPr>
            <a:normAutofit/>
          </a:bodyPr>
          <a:lstStyle/>
          <a:p>
            <a:pPr marL="0" lvl="0" indent="0">
              <a:lnSpc>
                <a:spcPct val="111000"/>
              </a:lnSpc>
              <a:spcBef>
                <a:spcPts val="930"/>
              </a:spcBef>
              <a:buNone/>
            </a:pPr>
            <a:r>
              <a:rPr lang="en-US" sz="5400" b="1" dirty="0">
                <a:solidFill>
                  <a:srgbClr val="121316">
                    <a:lumMod val="75000"/>
                    <a:lumOff val="25000"/>
                  </a:srgbClr>
                </a:solidFill>
              </a:rPr>
              <a:t>1- Give 3 sentences using </a:t>
            </a:r>
            <a:r>
              <a:rPr lang="en-US" sz="5400" b="1" dirty="0">
                <a:solidFill>
                  <a:srgbClr val="FF0000"/>
                </a:solidFill>
              </a:rPr>
              <a:t>their/they’re/there.</a:t>
            </a:r>
          </a:p>
          <a:p>
            <a:pPr marL="0" lvl="0" indent="0">
              <a:lnSpc>
                <a:spcPct val="111000"/>
              </a:lnSpc>
              <a:spcBef>
                <a:spcPts val="930"/>
              </a:spcBef>
              <a:buNone/>
            </a:pPr>
            <a:r>
              <a:rPr lang="en-US" sz="5400" b="1" dirty="0">
                <a:solidFill>
                  <a:srgbClr val="121316">
                    <a:lumMod val="75000"/>
                    <a:lumOff val="25000"/>
                  </a:srgbClr>
                </a:solidFill>
              </a:rPr>
              <a:t>2- Give three sentences using</a:t>
            </a:r>
          </a:p>
          <a:p>
            <a:pPr marL="0" lvl="0" indent="0">
              <a:lnSpc>
                <a:spcPct val="111000"/>
              </a:lnSpc>
              <a:spcBef>
                <a:spcPts val="930"/>
              </a:spcBef>
              <a:buNone/>
            </a:pPr>
            <a:r>
              <a:rPr lang="en-US" sz="5400" b="1" dirty="0">
                <a:solidFill>
                  <a:srgbClr val="121316">
                    <a:lumMod val="75000"/>
                    <a:lumOff val="25000"/>
                  </a:srgbClr>
                </a:solidFill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</a:rPr>
              <a:t>know/no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890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Homographs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three examples of homographs: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613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Similes 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4562475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5800" y="1905000"/>
            <a:ext cx="38667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1-Identify all the similes</a:t>
            </a:r>
          </a:p>
          <a:p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2-Explain what the poem is about.</a:t>
            </a:r>
          </a:p>
          <a:p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3-Why is the author using similes?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83609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Word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Add to the lists: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In the house</a:t>
            </a:r>
            <a:r>
              <a:rPr lang="en-US" b="1" dirty="0" smtClean="0"/>
              <a:t>                                    </a:t>
            </a:r>
            <a:r>
              <a:rPr lang="en-US" b="1" u="sng" dirty="0" smtClean="0"/>
              <a:t>At School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Bedroom                                           Bookcase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Bathroom                                          Backpack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Armchair                                            Smart Board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173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147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Revision for Quiz 2 EL1B</vt:lpstr>
      <vt:lpstr>Yes/No Question -Review worksheets </vt:lpstr>
      <vt:lpstr>‘S and S’</vt:lpstr>
      <vt:lpstr>Homophones </vt:lpstr>
      <vt:lpstr>Homographs </vt:lpstr>
      <vt:lpstr>Similes </vt:lpstr>
      <vt:lpstr>Compound Word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for Quiz</dc:title>
  <dc:creator>Windows User</dc:creator>
  <cp:lastModifiedBy>Windows User</cp:lastModifiedBy>
  <cp:revision>3</cp:revision>
  <dcterms:created xsi:type="dcterms:W3CDTF">2017-09-28T12:21:30Z</dcterms:created>
  <dcterms:modified xsi:type="dcterms:W3CDTF">2017-09-28T12:48:41Z</dcterms:modified>
</cp:coreProperties>
</file>