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6" r:id="rId2"/>
    <p:sldId id="364" r:id="rId3"/>
    <p:sldId id="362" r:id="rId4"/>
    <p:sldId id="363" r:id="rId5"/>
    <p:sldId id="368" r:id="rId6"/>
    <p:sldId id="371" r:id="rId7"/>
    <p:sldId id="372" r:id="rId8"/>
    <p:sldId id="390" r:id="rId9"/>
    <p:sldId id="385" r:id="rId10"/>
    <p:sldId id="391" r:id="rId11"/>
    <p:sldId id="393" r:id="rId12"/>
    <p:sldId id="394" r:id="rId13"/>
    <p:sldId id="395" r:id="rId14"/>
    <p:sldId id="440" r:id="rId15"/>
    <p:sldId id="417" r:id="rId16"/>
    <p:sldId id="419" r:id="rId17"/>
    <p:sldId id="422" r:id="rId18"/>
    <p:sldId id="420" r:id="rId19"/>
    <p:sldId id="424" r:id="rId20"/>
    <p:sldId id="426" r:id="rId21"/>
    <p:sldId id="429" r:id="rId22"/>
    <p:sldId id="428" r:id="rId23"/>
    <p:sldId id="431" r:id="rId24"/>
    <p:sldId id="433" r:id="rId25"/>
    <p:sldId id="435" r:id="rId26"/>
    <p:sldId id="413" r:id="rId27"/>
    <p:sldId id="409" r:id="rId28"/>
    <p:sldId id="410" r:id="rId29"/>
    <p:sldId id="411" r:id="rId30"/>
    <p:sldId id="478" r:id="rId31"/>
    <p:sldId id="446" r:id="rId32"/>
    <p:sldId id="447" r:id="rId33"/>
    <p:sldId id="448" r:id="rId34"/>
    <p:sldId id="472" r:id="rId35"/>
    <p:sldId id="473" r:id="rId36"/>
    <p:sldId id="474" r:id="rId37"/>
    <p:sldId id="475" r:id="rId38"/>
    <p:sldId id="484" r:id="rId39"/>
    <p:sldId id="470" r:id="rId40"/>
    <p:sldId id="471" r:id="rId41"/>
    <p:sldId id="481" r:id="rId42"/>
    <p:sldId id="482" r:id="rId43"/>
    <p:sldId id="483" r:id="rId44"/>
  </p:sldIdLst>
  <p:sldSz cx="6858000" cy="9144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82" d="100"/>
          <a:sy n="82" d="100"/>
        </p:scale>
        <p:origin x="3018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57EA-C2AB-423D-8011-2C20115CA55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EC53-1DD8-4A1C-A2E1-CC65EC69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12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57EA-C2AB-423D-8011-2C20115CA55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EC53-1DD8-4A1C-A2E1-CC65EC69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9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57EA-C2AB-423D-8011-2C20115CA55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EC53-1DD8-4A1C-A2E1-CC65EC69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6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57EA-C2AB-423D-8011-2C20115CA55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EC53-1DD8-4A1C-A2E1-CC65EC69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8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57EA-C2AB-423D-8011-2C20115CA55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EC53-1DD8-4A1C-A2E1-CC65EC69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57EA-C2AB-423D-8011-2C20115CA55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EC53-1DD8-4A1C-A2E1-CC65EC69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1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57EA-C2AB-423D-8011-2C20115CA55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EC53-1DD8-4A1C-A2E1-CC65EC69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57EA-C2AB-423D-8011-2C20115CA55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EC53-1DD8-4A1C-A2E1-CC65EC69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9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57EA-C2AB-423D-8011-2C20115CA55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EC53-1DD8-4A1C-A2E1-CC65EC69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45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57EA-C2AB-423D-8011-2C20115CA55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EC53-1DD8-4A1C-A2E1-CC65EC69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53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57EA-C2AB-423D-8011-2C20115CA55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EC53-1DD8-4A1C-A2E1-CC65EC69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83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757EA-C2AB-423D-8011-2C20115CA55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6EC53-1DD8-4A1C-A2E1-CC65EC69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3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s://letidor.livejournal.com/184489.html" TargetMode="External"/><Relationship Id="rId7" Type="http://schemas.openxmlformats.org/officeDocument/2006/relationships/hyperlink" Target="https://www.google.com/url?sa=i&amp;rct=j&amp;q=&amp;esrc=s&amp;source=images&amp;cd=&amp;cad=rja&amp;uact=8&amp;ved=2ahUKEwiH86r6kZveAhUCVK0KHTkGDFgQjRx6BAgBEAU&amp;url=https://www.123rf.com/photo_96389366_stock-vector-face-expressions-of-african-american-woman-with-dark-hair-different-female-emotions-set-attractive-c.html&amp;psig=AOvVaw29wP1s1TmFHJKPdidPPl2l&amp;ust=1540335160817946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http://www.kids-models.ru/blog.php?id=36464" TargetMode="Externa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jpeg"/><Relationship Id="rId7" Type="http://schemas.openxmlformats.org/officeDocument/2006/relationships/hyperlink" Target="https://www.google.com/url?sa=i&amp;rct=j&amp;q=&amp;esrc=s&amp;source=images&amp;cd=&amp;cad=rja&amp;uact=8&amp;ved=2ahUKEwj32Nyp_5reAhVN1lMKHfy9BM8QjRx6BAgBEAU&amp;url=https://ubisafe.org/2/fecial-clipart.html&amp;psig=AOvVaw2EcRk5g2KrV74_5esRweHi&amp;ust=1540330130897172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hyperlink" Target="http://www.abcsofattraction.com/blog/asian-poker-face-unmasking-the-emotions-of-paper-tigers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ved=2ahUKEwiGg636jpveAhUBi6wKHYzkA3gQjRx6BAgBEAU&amp;url=http://speakingcpr.com/2016/07/face-hurting-speech/&amp;psig=AOvVaw167-_4IUPE7tXqkjTNqe1r&amp;ust=1540334392562941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29.jpg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hyperlink" Target="https://www.google.com/url?sa=i&amp;rct=j&amp;q=&amp;esrc=s&amp;source=images&amp;cd=&amp;cad=rja&amp;uact=8&amp;ved=2ahUKEwjK-76g_ZreAhUGslMKHTn1Dd0QjRx6BAgBEAU&amp;url=https://www.artstation.com/tbchoi&amp;psig=AOvVaw1ekxUN-Iezvg-uZ8E5wLhP&amp;ust=1540329643476311" TargetMode="Externa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A2PDn_5reAhWL2VMKHTC9DNcQjRx6BAgBEAU&amp;url=https://www.freepik.com/free-photos-vectors/face&amp;psig=AOvVaw2EcRk5g2KrV74_5esRweHi&amp;ust=1540330130897172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3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url?sa=i&amp;rct=j&amp;q=&amp;esrc=s&amp;source=images&amp;cd=&amp;cad=rja&amp;uact=8&amp;ved=2ahUKEwjA2PDn_5reAhWL2VMKHTC9DNcQjRx6BAgBEAU&amp;url=https://br.freepik.com/vetores-gratis/rostos-de-mulher-com-diferentes-expressoes_1250765.htm&amp;psig=AOvVaw2EcRk5g2KrV74_5esRweHi&amp;ust=1540330130897172" TargetMode="External"/><Relationship Id="rId5" Type="http://schemas.openxmlformats.org/officeDocument/2006/relationships/image" Target="../media/image35.jpeg"/><Relationship Id="rId4" Type="http://schemas.openxmlformats.org/officeDocument/2006/relationships/hyperlink" Target="https://www.google.com/url?sa=i&amp;rct=j&amp;q=&amp;esrc=s&amp;source=images&amp;cd=&amp;cad=rja&amp;uact=8&amp;ved=2ahUKEwjA2PDn_5reAhWL2VMKHTC9DNcQjRx6BAgBEAU&amp;url=https://www.freepik.com/free-photos-vectors/face&amp;psig=AOvVaw2EcRk5g2KrV74_5esRweHi&amp;ust=1540330130897172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png"/><Relationship Id="rId3" Type="http://schemas.openxmlformats.org/officeDocument/2006/relationships/image" Target="../media/image3.jpe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hyperlink" Target="https://www.google.com/url?sa=i&amp;rct=j&amp;q=&amp;esrc=s&amp;source=images&amp;cd=&amp;cad=rja&amp;uact=8&amp;ved=2ahUKEwiTpfDchpbeAhWCTd8KHeOdDrkQjRx6BAgBEAU&amp;url=https://www.psychologytoday.com/us/blog/understand-other-people/201705/dealing-disappointment-in-life&amp;psig=AOvVaw3JS2_Z6z76gHYrYbX8osFG&amp;ust=1540160360118549" TargetMode="External"/><Relationship Id="rId5" Type="http://schemas.openxmlformats.org/officeDocument/2006/relationships/image" Target="../media/image1.jpeg"/><Relationship Id="rId10" Type="http://schemas.openxmlformats.org/officeDocument/2006/relationships/image" Target="../media/image44.png"/><Relationship Id="rId4" Type="http://schemas.openxmlformats.org/officeDocument/2006/relationships/image" Target="../media/image2.jpeg"/><Relationship Id="rId9" Type="http://schemas.openxmlformats.org/officeDocument/2006/relationships/image" Target="../media/image43.png"/><Relationship Id="rId1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hyperlink" Target="https://www.google.com/url?sa=i&amp;rct=j&amp;q=&amp;esrc=s&amp;source=images&amp;cd=&amp;cad=rja&amp;uact=8&amp;ved=2ahUKEwjyso6k_5XeAhWxm-AKHWntAVUQjRx6BAgBEAU&amp;url=https://www.123rf.com/stock-photo/smiley_face.html&amp;psig=AOvVaw1qy-EtdOGpgzkMG2YpJfvX&amp;ust=1540158395299557" TargetMode="Externa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wmf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image" Target="../media/image71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80.jpe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19" Type="http://schemas.openxmlformats.org/officeDocument/2006/relationships/image" Target="../media/image88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90.png"/><Relationship Id="rId7" Type="http://schemas.openxmlformats.org/officeDocument/2006/relationships/image" Target="../media/image92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5" Type="http://schemas.openxmlformats.org/officeDocument/2006/relationships/image" Target="../media/image79.png"/><Relationship Id="rId10" Type="http://schemas.openxmlformats.org/officeDocument/2006/relationships/image" Target="../media/image94.png"/><Relationship Id="rId4" Type="http://schemas.openxmlformats.org/officeDocument/2006/relationships/image" Target="../media/image9.png"/><Relationship Id="rId9" Type="http://schemas.openxmlformats.org/officeDocument/2006/relationships/hyperlink" Target="https://www.google.com/url?sa=i&amp;rct=j&amp;q=&amp;esrc=s&amp;source=images&amp;cd=&amp;cad=rja&amp;uact=8&amp;ved=2ahUKEwid9KOdr5jeAhXHm-AKHa3EAd8QjRx6BAgBEAU&amp;url=https://www.jeffveley.com/the-peace-sign-challenge-online-game-end/&amp;psig=AOvVaw2A6A2UDV31O_0s4rpfProj&amp;ust=1540239923764563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13" Type="http://schemas.openxmlformats.org/officeDocument/2006/relationships/image" Target="../media/image106.jpg"/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12" Type="http://schemas.openxmlformats.org/officeDocument/2006/relationships/image" Target="../media/image105.jpg"/><Relationship Id="rId2" Type="http://schemas.openxmlformats.org/officeDocument/2006/relationships/image" Target="../media/image95.jpeg"/><Relationship Id="rId16" Type="http://schemas.openxmlformats.org/officeDocument/2006/relationships/image" Target="../media/image10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jpg"/><Relationship Id="rId11" Type="http://schemas.openxmlformats.org/officeDocument/2006/relationships/image" Target="../media/image104.png"/><Relationship Id="rId5" Type="http://schemas.openxmlformats.org/officeDocument/2006/relationships/image" Target="../media/image98.jpg"/><Relationship Id="rId15" Type="http://schemas.openxmlformats.org/officeDocument/2006/relationships/image" Target="../media/image108.gif"/><Relationship Id="rId10" Type="http://schemas.openxmlformats.org/officeDocument/2006/relationships/image" Target="../media/image103.jpg"/><Relationship Id="rId4" Type="http://schemas.openxmlformats.org/officeDocument/2006/relationships/image" Target="../media/image97.jpg"/><Relationship Id="rId9" Type="http://schemas.openxmlformats.org/officeDocument/2006/relationships/image" Target="../media/image102.jpeg"/><Relationship Id="rId14" Type="http://schemas.openxmlformats.org/officeDocument/2006/relationships/image" Target="../media/image107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eg"/><Relationship Id="rId13" Type="http://schemas.openxmlformats.org/officeDocument/2006/relationships/image" Target="../media/image121.jpg"/><Relationship Id="rId3" Type="http://schemas.openxmlformats.org/officeDocument/2006/relationships/image" Target="../media/image111.jpg"/><Relationship Id="rId7" Type="http://schemas.openxmlformats.org/officeDocument/2006/relationships/image" Target="../media/image115.jpeg"/><Relationship Id="rId12" Type="http://schemas.openxmlformats.org/officeDocument/2006/relationships/image" Target="../media/image120.png"/><Relationship Id="rId2" Type="http://schemas.openxmlformats.org/officeDocument/2006/relationships/image" Target="../media/image110.jpeg"/><Relationship Id="rId16" Type="http://schemas.openxmlformats.org/officeDocument/2006/relationships/image" Target="../media/image1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jpeg"/><Relationship Id="rId11" Type="http://schemas.openxmlformats.org/officeDocument/2006/relationships/image" Target="../media/image119.jpg"/><Relationship Id="rId5" Type="http://schemas.openxmlformats.org/officeDocument/2006/relationships/image" Target="../media/image113.jpeg"/><Relationship Id="rId15" Type="http://schemas.openxmlformats.org/officeDocument/2006/relationships/image" Target="../media/image123.jpeg"/><Relationship Id="rId10" Type="http://schemas.openxmlformats.org/officeDocument/2006/relationships/image" Target="../media/image118.jpeg"/><Relationship Id="rId4" Type="http://schemas.openxmlformats.org/officeDocument/2006/relationships/image" Target="../media/image112.jpeg"/><Relationship Id="rId9" Type="http://schemas.openxmlformats.org/officeDocument/2006/relationships/image" Target="../media/image117.jpeg"/><Relationship Id="rId14" Type="http://schemas.openxmlformats.org/officeDocument/2006/relationships/image" Target="../media/image122.jp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jpeg"/><Relationship Id="rId13" Type="http://schemas.openxmlformats.org/officeDocument/2006/relationships/image" Target="../media/image136.jpeg"/><Relationship Id="rId3" Type="http://schemas.openxmlformats.org/officeDocument/2006/relationships/image" Target="../media/image126.png"/><Relationship Id="rId7" Type="http://schemas.openxmlformats.org/officeDocument/2006/relationships/image" Target="../media/image130.jpeg"/><Relationship Id="rId12" Type="http://schemas.openxmlformats.org/officeDocument/2006/relationships/image" Target="../media/image135.jpeg"/><Relationship Id="rId2" Type="http://schemas.openxmlformats.org/officeDocument/2006/relationships/image" Target="../media/image125.jpeg"/><Relationship Id="rId16" Type="http://schemas.openxmlformats.org/officeDocument/2006/relationships/image" Target="../media/image1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jpeg"/><Relationship Id="rId11" Type="http://schemas.openxmlformats.org/officeDocument/2006/relationships/image" Target="../media/image134.jpeg"/><Relationship Id="rId5" Type="http://schemas.openxmlformats.org/officeDocument/2006/relationships/image" Target="../media/image128.png"/><Relationship Id="rId15" Type="http://schemas.openxmlformats.org/officeDocument/2006/relationships/image" Target="../media/image138.png"/><Relationship Id="rId10" Type="http://schemas.openxmlformats.org/officeDocument/2006/relationships/image" Target="../media/image133.jpg"/><Relationship Id="rId4" Type="http://schemas.openxmlformats.org/officeDocument/2006/relationships/image" Target="../media/image127.png"/><Relationship Id="rId9" Type="http://schemas.openxmlformats.org/officeDocument/2006/relationships/image" Target="../media/image132.jpeg"/><Relationship Id="rId14" Type="http://schemas.openxmlformats.org/officeDocument/2006/relationships/image" Target="../media/image13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d9KOdr5jeAhXHm-AKHa3EAd8QjRx6BAgBEAU&amp;url=https://www.jeffveley.com/the-peace-sign-challenge-online-game-end/&amp;psig=AOvVaw2A6A2UDV31O_0s4rpfProj&amp;ust=154023992376456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761999"/>
            <a:ext cx="1295400" cy="1524001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52400" y="2286000"/>
            <a:ext cx="1295400" cy="1524001"/>
          </a:xfrm>
          <a:prstGeom prst="roundRect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3810001"/>
            <a:ext cx="1295400" cy="1524001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2400" y="5333999"/>
            <a:ext cx="1295400" cy="1524001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70091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219437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  <a:ea typeface="KaiTi" pitchFamily="49" charset="-122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371837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519671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66315" y="6842882"/>
            <a:ext cx="1295400" cy="1524001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6315" y="6781800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62200" y="3406676"/>
            <a:ext cx="46812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Social Story</a:t>
            </a:r>
          </a:p>
          <a:p>
            <a:pPr algn="ctr"/>
            <a:r>
              <a:rPr lang="en-US" sz="4800" b="1" dirty="0"/>
              <a:t> for Using </a:t>
            </a:r>
          </a:p>
          <a:p>
            <a:pPr algn="ctr"/>
            <a:r>
              <a:rPr lang="en-US" sz="4800" b="1" dirty="0"/>
              <a:t>My 5 Point Scale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t="3216" r="76570" b="73123"/>
          <a:stretch/>
        </p:blipFill>
        <p:spPr>
          <a:xfrm>
            <a:off x="1447800" y="6903720"/>
            <a:ext cx="1290705" cy="15544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" t="59173" r="75114" b="17828"/>
          <a:stretch/>
        </p:blipFill>
        <p:spPr>
          <a:xfrm>
            <a:off x="1447800" y="731520"/>
            <a:ext cx="1233045" cy="15544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5" t="59603" r="51289" b="16541"/>
          <a:stretch/>
        </p:blipFill>
        <p:spPr>
          <a:xfrm>
            <a:off x="1447800" y="2255520"/>
            <a:ext cx="1295401" cy="15544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2" t="3976" r="52931" b="73123"/>
          <a:stretch/>
        </p:blipFill>
        <p:spPr>
          <a:xfrm>
            <a:off x="1409653" y="3779520"/>
            <a:ext cx="1333547" cy="15544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4" t="3781" r="6029" b="73123"/>
          <a:stretch/>
        </p:blipFill>
        <p:spPr>
          <a:xfrm>
            <a:off x="1447800" y="5334000"/>
            <a:ext cx="1306551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54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671885" y="761999"/>
            <a:ext cx="1295400" cy="1524001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71885" y="70091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5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01040" y="6934199"/>
            <a:ext cx="1295400" cy="1524001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01040" y="687311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1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85800" y="5364542"/>
            <a:ext cx="1295400" cy="1524001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5800" y="5227260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70560" y="3809999"/>
            <a:ext cx="1295400" cy="1524001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70560" y="3718375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3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28600" y="2281541"/>
            <a:ext cx="2194560" cy="1524001"/>
          </a:xfrm>
          <a:prstGeom prst="roundRect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28600" y="2240340"/>
            <a:ext cx="219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  <a:ea typeface="KaiTi" pitchFamily="49" charset="-122"/>
              </a:rPr>
              <a:t>4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5" t="59603" r="51289" b="16541"/>
          <a:stretch/>
        </p:blipFill>
        <p:spPr>
          <a:xfrm>
            <a:off x="2743199" y="2240280"/>
            <a:ext cx="1371601" cy="16459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23160" y="152400"/>
            <a:ext cx="42062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When I am at 4 and use my strategies,</a:t>
            </a:r>
          </a:p>
          <a:p>
            <a:pPr algn="ctr"/>
            <a:r>
              <a:rPr lang="en-US" sz="3600" dirty="0"/>
              <a:t>I start to calm down </a:t>
            </a:r>
          </a:p>
          <a:p>
            <a:pPr algn="ctr"/>
            <a:r>
              <a:rPr lang="en-US" sz="3600" dirty="0"/>
              <a:t>            and others                    </a:t>
            </a:r>
          </a:p>
          <a:p>
            <a:pPr algn="ctr"/>
            <a:r>
              <a:rPr lang="en-US" sz="3600" dirty="0"/>
              <a:t>               begin to feel </a:t>
            </a:r>
          </a:p>
          <a:p>
            <a:pPr algn="ctr"/>
            <a:r>
              <a:rPr lang="en-US" sz="3600" dirty="0"/>
              <a:t>               safe around me.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2" t="3976" r="52931" b="73123"/>
          <a:stretch/>
        </p:blipFill>
        <p:spPr>
          <a:xfrm>
            <a:off x="2743200" y="3840480"/>
            <a:ext cx="1411991" cy="16459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4" t="3781" r="6029" b="73123"/>
          <a:stretch/>
        </p:blipFill>
        <p:spPr>
          <a:xfrm>
            <a:off x="2743200" y="5440680"/>
            <a:ext cx="1383407" cy="16459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t="3216" r="76570" b="73123"/>
          <a:stretch/>
        </p:blipFill>
        <p:spPr>
          <a:xfrm>
            <a:off x="2748171" y="6964680"/>
            <a:ext cx="1366629" cy="1645920"/>
          </a:xfrm>
          <a:prstGeom prst="rect">
            <a:avLst/>
          </a:prstGeom>
        </p:spPr>
      </p:pic>
      <p:sp>
        <p:nvSpPr>
          <p:cNvPr id="24" name="Curved Left Arrow 23"/>
          <p:cNvSpPr/>
          <p:nvPr/>
        </p:nvSpPr>
        <p:spPr>
          <a:xfrm>
            <a:off x="4843670" y="3596520"/>
            <a:ext cx="1371600" cy="3200400"/>
          </a:xfrm>
          <a:prstGeom prst="curvedLef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01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701040" y="6934199"/>
            <a:ext cx="1295400" cy="1524001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01040" y="687311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1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85800" y="5364542"/>
            <a:ext cx="1295400" cy="1524001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5800" y="5227260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70560" y="3809999"/>
            <a:ext cx="1295400" cy="1524001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70560" y="3718375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01040" y="2255519"/>
            <a:ext cx="1295400" cy="1524001"/>
          </a:xfrm>
          <a:prstGeom prst="roundRect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1040" y="2163896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  <a:ea typeface="KaiTi" pitchFamily="49" charset="-122"/>
              </a:rPr>
              <a:t>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43840" y="731519"/>
            <a:ext cx="2194560" cy="1524001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43840" y="632185"/>
            <a:ext cx="219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" t="59173" r="75114" b="17828"/>
          <a:stretch/>
        </p:blipFill>
        <p:spPr>
          <a:xfrm>
            <a:off x="2743200" y="609600"/>
            <a:ext cx="1305577" cy="164592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057401" y="533400"/>
            <a:ext cx="46482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                 Sometimes</a:t>
            </a:r>
          </a:p>
          <a:p>
            <a:pPr algn="ctr"/>
            <a:r>
              <a:rPr lang="en-US" sz="3600" dirty="0"/>
              <a:t>                    I totally lose        </a:t>
            </a:r>
          </a:p>
          <a:p>
            <a:pPr algn="ctr"/>
            <a:r>
              <a:rPr lang="en-US" sz="3600" dirty="0"/>
              <a:t>               control of</a:t>
            </a:r>
          </a:p>
          <a:p>
            <a:pPr algn="ctr"/>
            <a:r>
              <a:rPr lang="en-US" sz="3600" dirty="0"/>
              <a:t> what I do or say.   When this happens</a:t>
            </a:r>
          </a:p>
          <a:p>
            <a:pPr algn="ctr"/>
            <a:r>
              <a:rPr lang="en-US" sz="3600" dirty="0"/>
              <a:t>I am at a 5 </a:t>
            </a:r>
          </a:p>
          <a:p>
            <a:pPr algn="ctr"/>
            <a:r>
              <a:rPr lang="en-US" sz="3600" dirty="0"/>
              <a:t>and people around me</a:t>
            </a:r>
          </a:p>
          <a:p>
            <a:pPr algn="ctr"/>
            <a:r>
              <a:rPr lang="en-US" sz="3600" dirty="0"/>
              <a:t>do not feel</a:t>
            </a:r>
          </a:p>
          <a:p>
            <a:pPr algn="ctr"/>
            <a:r>
              <a:rPr lang="en-US" sz="3600" dirty="0"/>
              <a:t>comfortable or safe.  Others can </a:t>
            </a:r>
          </a:p>
          <a:p>
            <a:pPr algn="ctr"/>
            <a:r>
              <a:rPr lang="en-US" sz="3600" dirty="0"/>
              <a:t>help me calm down</a:t>
            </a:r>
          </a:p>
          <a:p>
            <a:pPr algn="ctr"/>
            <a:r>
              <a:rPr lang="en-US" sz="3600" dirty="0"/>
              <a:t>by prompting me to __________________ so I can feel better and return to a 4, 3, 2 or 1.</a:t>
            </a:r>
          </a:p>
        </p:txBody>
      </p:sp>
    </p:spTree>
    <p:extLst>
      <p:ext uri="{BB962C8B-B14F-4D97-AF65-F5344CB8AC3E}">
        <p14:creationId xmlns:p14="http://schemas.microsoft.com/office/powerpoint/2010/main" val="724714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701040" y="6934199"/>
            <a:ext cx="1295400" cy="1524001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01040" y="687311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1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85800" y="5364542"/>
            <a:ext cx="1295400" cy="1524001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5800" y="5227260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70560" y="3809999"/>
            <a:ext cx="1295400" cy="1524001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70560" y="3718375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01040" y="2255519"/>
            <a:ext cx="1295400" cy="1524001"/>
          </a:xfrm>
          <a:prstGeom prst="roundRect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1040" y="2163896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  <a:ea typeface="KaiTi" pitchFamily="49" charset="-122"/>
              </a:rPr>
              <a:t>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43840" y="731519"/>
            <a:ext cx="2194560" cy="1524001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43840" y="632185"/>
            <a:ext cx="219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" t="59173" r="75114" b="17828"/>
          <a:stretch/>
        </p:blipFill>
        <p:spPr>
          <a:xfrm>
            <a:off x="2743200" y="609600"/>
            <a:ext cx="1305577" cy="16459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86200" y="228600"/>
            <a:ext cx="297180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When I am                  at 5 and use            my strategies, </a:t>
            </a:r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                       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I start to regain      control of myself and </a:t>
            </a:r>
          </a:p>
          <a:p>
            <a:pPr algn="ctr"/>
            <a:r>
              <a:rPr lang="en-US" sz="3600" dirty="0"/>
              <a:t>others start to  </a:t>
            </a:r>
          </a:p>
          <a:p>
            <a:pPr algn="ctr"/>
            <a:r>
              <a:rPr lang="en-US" sz="3600" dirty="0"/>
              <a:t>interact with   me again.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5" t="59603" r="51289" b="16541"/>
          <a:stretch/>
        </p:blipFill>
        <p:spPr>
          <a:xfrm>
            <a:off x="2743199" y="2240280"/>
            <a:ext cx="1371601" cy="16459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2" t="3976" r="52931" b="73123"/>
          <a:stretch/>
        </p:blipFill>
        <p:spPr>
          <a:xfrm>
            <a:off x="2743200" y="3840480"/>
            <a:ext cx="1411991" cy="16459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4" t="3781" r="6029" b="73123"/>
          <a:stretch/>
        </p:blipFill>
        <p:spPr>
          <a:xfrm>
            <a:off x="2743200" y="5440680"/>
            <a:ext cx="1383407" cy="16459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t="3216" r="76570" b="73123"/>
          <a:stretch/>
        </p:blipFill>
        <p:spPr>
          <a:xfrm>
            <a:off x="2748171" y="6964680"/>
            <a:ext cx="1366629" cy="1645920"/>
          </a:xfrm>
          <a:prstGeom prst="rect">
            <a:avLst/>
          </a:prstGeom>
        </p:spPr>
      </p:pic>
      <p:sp>
        <p:nvSpPr>
          <p:cNvPr id="32" name="Curved Left Arrow 31"/>
          <p:cNvSpPr/>
          <p:nvPr/>
        </p:nvSpPr>
        <p:spPr>
          <a:xfrm>
            <a:off x="4876800" y="2133600"/>
            <a:ext cx="1371600" cy="3200400"/>
          </a:xfrm>
          <a:prstGeom prst="curvedLef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30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761999"/>
            <a:ext cx="1295400" cy="1524001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52400" y="2286000"/>
            <a:ext cx="1295400" cy="1524001"/>
          </a:xfrm>
          <a:prstGeom prst="roundRect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3810001"/>
            <a:ext cx="1295400" cy="1524001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2400" y="5333999"/>
            <a:ext cx="1295400" cy="1524001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70091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219437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  <a:ea typeface="KaiTi" pitchFamily="49" charset="-122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371837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519671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66315" y="6842882"/>
            <a:ext cx="1295400" cy="1524001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6315" y="6781800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1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t="3216" r="76570" b="73123"/>
          <a:stretch/>
        </p:blipFill>
        <p:spPr>
          <a:xfrm>
            <a:off x="1447800" y="6903720"/>
            <a:ext cx="1290705" cy="15544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" t="59173" r="75114" b="17828"/>
          <a:stretch/>
        </p:blipFill>
        <p:spPr>
          <a:xfrm>
            <a:off x="1447800" y="731520"/>
            <a:ext cx="1233045" cy="15544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5" t="59603" r="51289" b="16541"/>
          <a:stretch/>
        </p:blipFill>
        <p:spPr>
          <a:xfrm>
            <a:off x="1447800" y="2255520"/>
            <a:ext cx="1295401" cy="15544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2" t="3976" r="52931" b="73123"/>
          <a:stretch/>
        </p:blipFill>
        <p:spPr>
          <a:xfrm>
            <a:off x="1409653" y="3779520"/>
            <a:ext cx="1333547" cy="15544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4" t="3781" r="6029" b="73123"/>
          <a:stretch/>
        </p:blipFill>
        <p:spPr>
          <a:xfrm>
            <a:off x="1447800" y="5334000"/>
            <a:ext cx="1306551" cy="155448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90800" y="76200"/>
            <a:ext cx="4267200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Most people feel stress, anxiety, frustration or anger from time to time and this is okay.  </a:t>
            </a:r>
          </a:p>
          <a:p>
            <a:pPr algn="ctr"/>
            <a:endParaRPr lang="en-US" sz="800" dirty="0"/>
          </a:p>
          <a:p>
            <a:pPr algn="ctr"/>
            <a:endParaRPr lang="en-US" sz="800" dirty="0"/>
          </a:p>
          <a:p>
            <a:pPr algn="ctr"/>
            <a:endParaRPr lang="en-US" sz="800" dirty="0"/>
          </a:p>
          <a:p>
            <a:pPr algn="ctr"/>
            <a:r>
              <a:rPr lang="en-US" sz="3600" dirty="0"/>
              <a:t>It is important</a:t>
            </a:r>
          </a:p>
          <a:p>
            <a:pPr algn="ctr"/>
            <a:r>
              <a:rPr lang="en-US" sz="3600" dirty="0"/>
              <a:t>to learn ways </a:t>
            </a:r>
          </a:p>
          <a:p>
            <a:pPr algn="ctr"/>
            <a:r>
              <a:rPr lang="en-US" sz="3600" dirty="0"/>
              <a:t>to feel better and calm down.</a:t>
            </a:r>
          </a:p>
          <a:p>
            <a:pPr algn="ctr"/>
            <a:endParaRPr lang="en-US" sz="800" dirty="0"/>
          </a:p>
          <a:p>
            <a:pPr algn="ctr"/>
            <a:endParaRPr lang="en-US" sz="800" dirty="0"/>
          </a:p>
          <a:p>
            <a:pPr algn="ctr"/>
            <a:endParaRPr lang="en-US" sz="800" dirty="0"/>
          </a:p>
          <a:p>
            <a:pPr algn="ctr"/>
            <a:r>
              <a:rPr lang="en-US" sz="3600" dirty="0"/>
              <a:t>I will try</a:t>
            </a:r>
          </a:p>
          <a:p>
            <a:pPr algn="ctr"/>
            <a:r>
              <a:rPr lang="en-US" sz="3600" dirty="0"/>
              <a:t>to use my strategies to stay in control </a:t>
            </a:r>
          </a:p>
          <a:p>
            <a:pPr algn="ctr"/>
            <a:r>
              <a:rPr lang="en-US" sz="3600" dirty="0"/>
              <a:t>so that people</a:t>
            </a:r>
          </a:p>
          <a:p>
            <a:pPr algn="ctr"/>
            <a:r>
              <a:rPr lang="en-US" sz="3600" dirty="0"/>
              <a:t>will be comfortable around me.</a:t>
            </a:r>
          </a:p>
        </p:txBody>
      </p:sp>
    </p:spTree>
    <p:extLst>
      <p:ext uri="{BB962C8B-B14F-4D97-AF65-F5344CB8AC3E}">
        <p14:creationId xmlns:p14="http://schemas.microsoft.com/office/powerpoint/2010/main" val="2024118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348"/>
            <a:ext cx="685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The following pages offer </a:t>
            </a:r>
          </a:p>
          <a:p>
            <a:pPr algn="ctr"/>
            <a:r>
              <a:rPr lang="en-US" sz="4000" b="1" dirty="0"/>
              <a:t>36 sets </a:t>
            </a:r>
            <a:r>
              <a:rPr lang="en-US" sz="4000" dirty="0"/>
              <a:t>of diverse </a:t>
            </a:r>
            <a:r>
              <a:rPr lang="en-US" sz="4000" b="1" dirty="0"/>
              <a:t>characters</a:t>
            </a:r>
            <a:r>
              <a:rPr lang="en-US" sz="4000" dirty="0"/>
              <a:t> that can be “cut and pasted”</a:t>
            </a:r>
          </a:p>
          <a:p>
            <a:pPr algn="ctr"/>
            <a:r>
              <a:rPr lang="en-US" sz="4000" dirty="0"/>
              <a:t>for use to </a:t>
            </a:r>
            <a:r>
              <a:rPr lang="en-US" sz="4000" i="1" dirty="0"/>
              <a:t>individualize </a:t>
            </a:r>
            <a:r>
              <a:rPr lang="en-US" sz="4000" dirty="0"/>
              <a:t>the</a:t>
            </a:r>
            <a:endParaRPr lang="en-US" sz="4000" i="1" dirty="0"/>
          </a:p>
          <a:p>
            <a:pPr algn="ctr"/>
            <a:r>
              <a:rPr lang="en-US" sz="4000" b="1" dirty="0"/>
              <a:t>Social Story for </a:t>
            </a:r>
          </a:p>
          <a:p>
            <a:pPr algn="ctr"/>
            <a:r>
              <a:rPr lang="en-US" sz="4000" b="1" dirty="0"/>
              <a:t>Using My 5 Point Scale</a:t>
            </a:r>
            <a:r>
              <a:rPr lang="en-US" sz="4000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8593">
            <a:off x="505705" y="4359179"/>
            <a:ext cx="2400300" cy="3200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0603">
            <a:off x="1644639" y="4590086"/>
            <a:ext cx="2400300" cy="3200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5952">
            <a:off x="2865414" y="4859610"/>
            <a:ext cx="2400300" cy="3200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442">
            <a:off x="4022098" y="5093065"/>
            <a:ext cx="2400300" cy="3200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5467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46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46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46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482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482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482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482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095" y="152400"/>
            <a:ext cx="9525" cy="95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495" y="304800"/>
            <a:ext cx="9525" cy="9525"/>
          </a:xfrm>
          <a:prstGeom prst="rect">
            <a:avLst/>
          </a:prstGeom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0" r="13821"/>
          <a:stretch/>
        </p:blipFill>
        <p:spPr bwMode="auto">
          <a:xfrm>
            <a:off x="2750783" y="2042160"/>
            <a:ext cx="1204033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" t="9809" b="9809"/>
          <a:stretch/>
        </p:blipFill>
        <p:spPr bwMode="auto">
          <a:xfrm>
            <a:off x="2550946" y="411480"/>
            <a:ext cx="1669871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6398" r="8367" b="6872"/>
          <a:stretch/>
        </p:blipFill>
        <p:spPr bwMode="auto">
          <a:xfrm>
            <a:off x="2659830" y="5638800"/>
            <a:ext cx="1265169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380" y="3916680"/>
            <a:ext cx="1386840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94" y="7288696"/>
            <a:ext cx="1500667" cy="128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0" r="13821"/>
          <a:stretch/>
        </p:blipFill>
        <p:spPr bwMode="auto">
          <a:xfrm>
            <a:off x="640325" y="2034147"/>
            <a:ext cx="1204033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" t="9809" b="9809"/>
          <a:stretch/>
        </p:blipFill>
        <p:spPr bwMode="auto">
          <a:xfrm>
            <a:off x="407407" y="411480"/>
            <a:ext cx="1669871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6398" r="8367" b="6872"/>
          <a:stretch/>
        </p:blipFill>
        <p:spPr bwMode="auto">
          <a:xfrm>
            <a:off x="609756" y="5638800"/>
            <a:ext cx="1265169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1" y="3908729"/>
            <a:ext cx="1386840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3" y="7360920"/>
            <a:ext cx="1500667" cy="128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t="1544" r="77876" b="72357"/>
          <a:stretch/>
        </p:blipFill>
        <p:spPr>
          <a:xfrm>
            <a:off x="5029200" y="2033638"/>
            <a:ext cx="990600" cy="139536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03" t="2672" r="2476" b="74000"/>
          <a:stretch/>
        </p:blipFill>
        <p:spPr>
          <a:xfrm>
            <a:off x="4914900" y="3802380"/>
            <a:ext cx="1143000" cy="138684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7" t="68467" r="28707" b="6181"/>
          <a:stretch/>
        </p:blipFill>
        <p:spPr>
          <a:xfrm>
            <a:off x="4953000" y="232249"/>
            <a:ext cx="1066800" cy="144415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2" t="69662" r="1977" b="9020"/>
          <a:stretch/>
        </p:blipFill>
        <p:spPr>
          <a:xfrm>
            <a:off x="4838700" y="5486400"/>
            <a:ext cx="1371600" cy="143883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3" r="50517" b="73288"/>
          <a:stretch/>
        </p:blipFill>
        <p:spPr>
          <a:xfrm>
            <a:off x="4876800" y="7209183"/>
            <a:ext cx="1211174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04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46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46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46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482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482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482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482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095" y="152400"/>
            <a:ext cx="9525" cy="95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495" y="304800"/>
            <a:ext cx="9525" cy="9525"/>
          </a:xfrm>
          <a:prstGeom prst="rect">
            <a:avLst/>
          </a:prstGeom>
        </p:spPr>
      </p:pic>
      <p:pic>
        <p:nvPicPr>
          <p:cNvPr id="19" name="Picture 2" descr="Image result for face emotions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4" t="66611" r="16903"/>
          <a:stretch/>
        </p:blipFill>
        <p:spPr bwMode="auto">
          <a:xfrm>
            <a:off x="4973489" y="212203"/>
            <a:ext cx="1025822" cy="151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face emotions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81" t="33618" b="35960"/>
          <a:stretch/>
        </p:blipFill>
        <p:spPr bwMode="auto">
          <a:xfrm>
            <a:off x="5029200" y="2086925"/>
            <a:ext cx="1002591" cy="131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face emotions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8" r="50426" b="70384"/>
          <a:stretch/>
        </p:blipFill>
        <p:spPr bwMode="auto">
          <a:xfrm>
            <a:off x="5056356" y="3860938"/>
            <a:ext cx="926390" cy="127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age result for face emotions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7" t="68013" r="49486" b="3615"/>
          <a:stretch/>
        </p:blipFill>
        <p:spPr bwMode="auto">
          <a:xfrm>
            <a:off x="5056356" y="5562600"/>
            <a:ext cx="990600" cy="127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mage result for face emotions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9" t="537" r="32555" b="70077"/>
          <a:stretch/>
        </p:blipFill>
        <p:spPr bwMode="auto">
          <a:xfrm>
            <a:off x="5018256" y="7308094"/>
            <a:ext cx="1066800" cy="132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Related image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4" t="34305" r="37187" b="32848"/>
          <a:stretch/>
        </p:blipFill>
        <p:spPr bwMode="auto">
          <a:xfrm>
            <a:off x="515551" y="2042160"/>
            <a:ext cx="1359953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Related image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2" r="71004" b="66939"/>
          <a:stretch/>
        </p:blipFill>
        <p:spPr bwMode="auto">
          <a:xfrm>
            <a:off x="659939" y="7239000"/>
            <a:ext cx="1279475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Related image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39" t="66667" r="3392"/>
          <a:stretch/>
        </p:blipFill>
        <p:spPr bwMode="auto">
          <a:xfrm>
            <a:off x="498986" y="235796"/>
            <a:ext cx="1440428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Related image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8" t="35452" r="3392" b="32274"/>
          <a:stretch/>
        </p:blipFill>
        <p:spPr bwMode="auto">
          <a:xfrm>
            <a:off x="468143" y="5562600"/>
            <a:ext cx="145476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Related image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" t="66750" r="71292"/>
          <a:stretch/>
        </p:blipFill>
        <p:spPr bwMode="auto">
          <a:xfrm>
            <a:off x="591906" y="3723861"/>
            <a:ext cx="128683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Image result for face emotions african girl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" t="3720" r="64613" b="50000"/>
          <a:stretch/>
        </p:blipFill>
        <p:spPr bwMode="auto">
          <a:xfrm>
            <a:off x="2719684" y="7188799"/>
            <a:ext cx="1242716" cy="165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Image result for face emotions african girl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3" t="50000" r="4015"/>
          <a:stretch/>
        </p:blipFill>
        <p:spPr bwMode="auto">
          <a:xfrm>
            <a:off x="2765815" y="228600"/>
            <a:ext cx="1217609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Image result for face emotions african girl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9" t="50000" r="34642"/>
          <a:stretch/>
        </p:blipFill>
        <p:spPr bwMode="auto">
          <a:xfrm>
            <a:off x="2714204" y="3779520"/>
            <a:ext cx="1242716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Image result for face emotions african girl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" t="50000" r="64613" b="4223"/>
          <a:stretch/>
        </p:blipFill>
        <p:spPr bwMode="auto">
          <a:xfrm>
            <a:off x="2743200" y="5486400"/>
            <a:ext cx="1242716" cy="163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Image result for face emotions african girl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3" r="4015" b="50640"/>
          <a:stretch/>
        </p:blipFill>
        <p:spPr bwMode="auto">
          <a:xfrm>
            <a:off x="2765815" y="1821148"/>
            <a:ext cx="1217609" cy="176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757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46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46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46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482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482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482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482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095" y="152400"/>
            <a:ext cx="9525" cy="95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495" y="304800"/>
            <a:ext cx="9525" cy="9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2" t="23692" r="54502" b="56692"/>
          <a:stretch/>
        </p:blipFill>
        <p:spPr>
          <a:xfrm>
            <a:off x="704236" y="2133600"/>
            <a:ext cx="1043733" cy="1198883"/>
          </a:xfrm>
          <a:prstGeom prst="rect">
            <a:avLst/>
          </a:prstGeom>
        </p:spPr>
      </p:pic>
      <p:pic>
        <p:nvPicPr>
          <p:cNvPr id="20" name="Picture 2" descr="Image result for facial emotions asian male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75521" r="79440" b="3174"/>
          <a:stretch/>
        </p:blipFill>
        <p:spPr bwMode="auto">
          <a:xfrm>
            <a:off x="690431" y="380384"/>
            <a:ext cx="1057538" cy="122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facial emotions asian male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t="50000" r="80001" b="26869"/>
          <a:stretch/>
        </p:blipFill>
        <p:spPr bwMode="auto">
          <a:xfrm>
            <a:off x="685800" y="5562600"/>
            <a:ext cx="984277" cy="132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age result for facial emotions asian male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" t="25656" r="78990" b="52020"/>
          <a:stretch/>
        </p:blipFill>
        <p:spPr bwMode="auto">
          <a:xfrm>
            <a:off x="708867" y="7315200"/>
            <a:ext cx="1043733" cy="132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mage result for facial emotions asian male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9" t="75583" r="54041" b="2364"/>
          <a:stretch/>
        </p:blipFill>
        <p:spPr bwMode="auto">
          <a:xfrm>
            <a:off x="685800" y="3810000"/>
            <a:ext cx="1104758" cy="127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8" t="3500" r="49744" b="50959"/>
          <a:stretch/>
        </p:blipFill>
        <p:spPr>
          <a:xfrm>
            <a:off x="2804159" y="3810000"/>
            <a:ext cx="1066800" cy="13735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9" r="74505" b="49963"/>
          <a:stretch/>
        </p:blipFill>
        <p:spPr>
          <a:xfrm>
            <a:off x="2837043" y="2113537"/>
            <a:ext cx="1065628" cy="139166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7" t="4053" r="25505" b="51733"/>
          <a:stretch/>
        </p:blipFill>
        <p:spPr>
          <a:xfrm>
            <a:off x="2804159" y="380384"/>
            <a:ext cx="1097281" cy="1371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72" t="51141" r="2827" b="2877"/>
          <a:stretch/>
        </p:blipFill>
        <p:spPr>
          <a:xfrm>
            <a:off x="2942391" y="5580276"/>
            <a:ext cx="922606" cy="135142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" t="49262" r="76364" b="3430"/>
          <a:stretch/>
        </p:blipFill>
        <p:spPr>
          <a:xfrm>
            <a:off x="2916254" y="7341938"/>
            <a:ext cx="897681" cy="1352843"/>
          </a:xfrm>
          <a:prstGeom prst="rect">
            <a:avLst/>
          </a:prstGeom>
        </p:spPr>
      </p:pic>
      <p:pic>
        <p:nvPicPr>
          <p:cNvPr id="31" name="Picture 2" descr="Related image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8" t="65590" r="3883" b="2883"/>
          <a:stretch/>
        </p:blipFill>
        <p:spPr bwMode="auto">
          <a:xfrm>
            <a:off x="4827689" y="7283253"/>
            <a:ext cx="1398495" cy="147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Related image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 t="34506" r="66551" b="32747"/>
          <a:stretch/>
        </p:blipFill>
        <p:spPr bwMode="auto">
          <a:xfrm>
            <a:off x="4751294" y="1969472"/>
            <a:ext cx="1344706" cy="152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Related image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8" t="2057" r="3114" b="66242"/>
          <a:stretch/>
        </p:blipFill>
        <p:spPr bwMode="auto">
          <a:xfrm>
            <a:off x="4814046" y="3703260"/>
            <a:ext cx="1434354" cy="147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Related image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" t="66340" r="64821" b="3787"/>
          <a:stretch/>
        </p:blipFill>
        <p:spPr bwMode="auto">
          <a:xfrm>
            <a:off x="4787153" y="297760"/>
            <a:ext cx="1398494" cy="139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Related image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35697" r="5420" b="32968"/>
          <a:stretch/>
        </p:blipFill>
        <p:spPr bwMode="auto">
          <a:xfrm>
            <a:off x="4814046" y="5562600"/>
            <a:ext cx="1308847" cy="14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088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46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46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46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482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482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482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482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095" y="152400"/>
            <a:ext cx="9525" cy="95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495" y="304800"/>
            <a:ext cx="9525" cy="9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r="68538" b="20583"/>
          <a:stretch/>
        </p:blipFill>
        <p:spPr>
          <a:xfrm>
            <a:off x="2667000" y="5565953"/>
            <a:ext cx="1371600" cy="13682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0" t="723" r="3180" b="68772"/>
          <a:stretch/>
        </p:blipFill>
        <p:spPr>
          <a:xfrm>
            <a:off x="2691768" y="2044585"/>
            <a:ext cx="1265403" cy="13575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49" t="48888" b="20583"/>
          <a:stretch/>
        </p:blipFill>
        <p:spPr>
          <a:xfrm>
            <a:off x="2701706" y="3810000"/>
            <a:ext cx="1371600" cy="13863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05" b="68772"/>
          <a:stretch/>
        </p:blipFill>
        <p:spPr>
          <a:xfrm>
            <a:off x="2688455" y="290790"/>
            <a:ext cx="1372330" cy="13856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7001" y="7315201"/>
            <a:ext cx="1371599" cy="1371599"/>
          </a:xfrm>
          <a:prstGeom prst="rect">
            <a:avLst/>
          </a:prstGeom>
        </p:spPr>
      </p:pic>
      <p:pic>
        <p:nvPicPr>
          <p:cNvPr id="24" name="Picture 2" descr="Related image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" t="25554" r="76181" b="51954"/>
          <a:stretch/>
        </p:blipFill>
        <p:spPr bwMode="auto">
          <a:xfrm>
            <a:off x="671663" y="3855720"/>
            <a:ext cx="1021812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Related image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50" r="76277" b="26816"/>
          <a:stretch/>
        </p:blipFill>
        <p:spPr bwMode="auto">
          <a:xfrm>
            <a:off x="677170" y="304800"/>
            <a:ext cx="101630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Related image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25843" r="3085" b="50000"/>
          <a:stretch/>
        </p:blipFill>
        <p:spPr bwMode="auto">
          <a:xfrm>
            <a:off x="734189" y="2030517"/>
            <a:ext cx="97002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Related image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13" t="75358" r="2700"/>
          <a:stretch/>
        </p:blipFill>
        <p:spPr bwMode="auto">
          <a:xfrm>
            <a:off x="688477" y="5562600"/>
            <a:ext cx="103150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Related image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0" r="49759" b="74084"/>
          <a:stretch/>
        </p:blipFill>
        <p:spPr bwMode="auto">
          <a:xfrm>
            <a:off x="671663" y="7315200"/>
            <a:ext cx="96548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38" t="25350" r="7497" b="53824"/>
          <a:stretch/>
        </p:blipFill>
        <p:spPr>
          <a:xfrm>
            <a:off x="4975190" y="2060713"/>
            <a:ext cx="961784" cy="13716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 t="49874" r="80943" b="27164"/>
          <a:stretch/>
        </p:blipFill>
        <p:spPr>
          <a:xfrm>
            <a:off x="4917642" y="5562600"/>
            <a:ext cx="1102158" cy="139161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0" t="75913" r="57570" b="2503"/>
          <a:stretch/>
        </p:blipFill>
        <p:spPr>
          <a:xfrm>
            <a:off x="5029200" y="374073"/>
            <a:ext cx="914400" cy="130232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5" t="49874" r="8469" b="28932"/>
          <a:stretch/>
        </p:blipFill>
        <p:spPr>
          <a:xfrm>
            <a:off x="5039500" y="7315200"/>
            <a:ext cx="873782" cy="13716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04" r="33131" b="78531"/>
          <a:stretch/>
        </p:blipFill>
        <p:spPr>
          <a:xfrm>
            <a:off x="4998882" y="3837319"/>
            <a:ext cx="914400" cy="134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88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46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46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46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482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482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482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482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095" y="152400"/>
            <a:ext cx="9525" cy="95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495" y="304800"/>
            <a:ext cx="9525" cy="952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6" r="81404" b="77212"/>
          <a:stretch/>
        </p:blipFill>
        <p:spPr>
          <a:xfrm>
            <a:off x="627540" y="7315200"/>
            <a:ext cx="1125060" cy="13716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4" r="55371" b="74760"/>
          <a:stretch/>
        </p:blipFill>
        <p:spPr>
          <a:xfrm>
            <a:off x="666974" y="2057400"/>
            <a:ext cx="1161826" cy="13716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12" r="29218" b="76917"/>
          <a:stretch/>
        </p:blipFill>
        <p:spPr>
          <a:xfrm>
            <a:off x="643281" y="3810000"/>
            <a:ext cx="1151837" cy="13716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5" t="25355" r="7635" b="50068"/>
          <a:stretch/>
        </p:blipFill>
        <p:spPr>
          <a:xfrm>
            <a:off x="707265" y="304800"/>
            <a:ext cx="1023870" cy="13716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1" t="25789" r="57638" b="53439"/>
          <a:stretch/>
        </p:blipFill>
        <p:spPr>
          <a:xfrm>
            <a:off x="632621" y="5562600"/>
            <a:ext cx="1119979" cy="1371600"/>
          </a:xfrm>
          <a:prstGeom prst="rect">
            <a:avLst/>
          </a:prstGeom>
        </p:spPr>
      </p:pic>
      <p:pic>
        <p:nvPicPr>
          <p:cNvPr id="24" name="Picture 4" descr="http://www.wellbeing.com.au/uploads/news/Emotions_faces_web.gif"/>
          <p:cNvPicPr>
            <a:picLocks noChangeAspect="1" noChangeArrowheads="1"/>
          </p:cNvPicPr>
          <p:nvPr/>
        </p:nvPicPr>
        <p:blipFill>
          <a:blip r:embed="rId4" cstate="print"/>
          <a:srcRect l="37777" t="2703" r="35556" b="54054"/>
          <a:stretch>
            <a:fillRect/>
          </a:stretch>
        </p:blipFill>
        <p:spPr bwMode="auto">
          <a:xfrm>
            <a:off x="2879320" y="330200"/>
            <a:ext cx="990600" cy="1320800"/>
          </a:xfrm>
          <a:prstGeom prst="rect">
            <a:avLst/>
          </a:prstGeom>
          <a:noFill/>
        </p:spPr>
      </p:pic>
      <p:pic>
        <p:nvPicPr>
          <p:cNvPr id="27" name="Picture 4" descr="http://www.wellbeing.com.au/uploads/news/Emotions_faces_web.gif"/>
          <p:cNvPicPr>
            <a:picLocks noChangeAspect="1" noChangeArrowheads="1"/>
          </p:cNvPicPr>
          <p:nvPr/>
        </p:nvPicPr>
        <p:blipFill>
          <a:blip r:embed="rId4" cstate="print"/>
          <a:srcRect l="71111" t="2703" r="2222" b="56757"/>
          <a:stretch>
            <a:fillRect/>
          </a:stretch>
        </p:blipFill>
        <p:spPr bwMode="auto">
          <a:xfrm>
            <a:off x="2877415" y="7374835"/>
            <a:ext cx="975360" cy="1219200"/>
          </a:xfrm>
          <a:prstGeom prst="rect">
            <a:avLst/>
          </a:prstGeom>
          <a:noFill/>
        </p:spPr>
      </p:pic>
      <p:pic>
        <p:nvPicPr>
          <p:cNvPr id="28" name="Picture 27" descr="http://www.wellbeing.com.au/uploads/news/Emotions_faces_web.gif"/>
          <p:cNvPicPr>
            <a:picLocks noChangeAspect="1" noChangeArrowheads="1"/>
          </p:cNvPicPr>
          <p:nvPr/>
        </p:nvPicPr>
        <p:blipFill>
          <a:blip r:embed="rId4" cstate="print"/>
          <a:srcRect l="4444" t="51351" r="71111" b="5405"/>
          <a:stretch>
            <a:fillRect/>
          </a:stretch>
        </p:blipFill>
        <p:spPr bwMode="auto">
          <a:xfrm>
            <a:off x="2895600" y="3851563"/>
            <a:ext cx="914400" cy="1330037"/>
          </a:xfrm>
          <a:prstGeom prst="rect">
            <a:avLst/>
          </a:prstGeom>
          <a:noFill/>
        </p:spPr>
      </p:pic>
      <p:pic>
        <p:nvPicPr>
          <p:cNvPr id="29" name="Picture 4" descr="http://www.wellbeing.com.au/uploads/news/Emotions_faces_web.gif"/>
          <p:cNvPicPr>
            <a:picLocks noChangeAspect="1" noChangeArrowheads="1"/>
          </p:cNvPicPr>
          <p:nvPr/>
        </p:nvPicPr>
        <p:blipFill>
          <a:blip r:embed="rId4" cstate="print"/>
          <a:srcRect l="37778" t="54054" r="35555" b="5405"/>
          <a:stretch>
            <a:fillRect/>
          </a:stretch>
        </p:blipFill>
        <p:spPr bwMode="auto">
          <a:xfrm>
            <a:off x="2879320" y="2124075"/>
            <a:ext cx="990600" cy="1238250"/>
          </a:xfrm>
          <a:prstGeom prst="rect">
            <a:avLst/>
          </a:prstGeom>
          <a:noFill/>
        </p:spPr>
      </p:pic>
      <p:pic>
        <p:nvPicPr>
          <p:cNvPr id="30" name="Picture 4" descr="http://www.wellbeing.com.au/uploads/news/Emotions_faces_web.gif"/>
          <p:cNvPicPr>
            <a:picLocks noChangeAspect="1" noChangeArrowheads="1"/>
          </p:cNvPicPr>
          <p:nvPr/>
        </p:nvPicPr>
        <p:blipFill>
          <a:blip r:embed="rId4" cstate="print"/>
          <a:srcRect l="71111" t="54054" r="4444" b="5405"/>
          <a:stretch>
            <a:fillRect/>
          </a:stretch>
        </p:blipFill>
        <p:spPr bwMode="auto">
          <a:xfrm>
            <a:off x="2895600" y="5609584"/>
            <a:ext cx="914400" cy="1246909"/>
          </a:xfrm>
          <a:prstGeom prst="rect">
            <a:avLst/>
          </a:prstGeom>
          <a:noFill/>
        </p:spPr>
      </p:pic>
      <p:pic>
        <p:nvPicPr>
          <p:cNvPr id="31" name="Picture 2" descr="Image result for faces emotions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61463" r="60559" b="15481"/>
          <a:stretch/>
        </p:blipFill>
        <p:spPr bwMode="auto">
          <a:xfrm>
            <a:off x="4876800" y="1957788"/>
            <a:ext cx="1207186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Image result for faces emotions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9" t="3501" r="42163" b="73909"/>
          <a:stretch/>
        </p:blipFill>
        <p:spPr bwMode="auto">
          <a:xfrm>
            <a:off x="4876800" y="5463209"/>
            <a:ext cx="1254814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Image result for faces emotions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3" t="61904" r="40737" b="13480"/>
          <a:stretch/>
        </p:blipFill>
        <p:spPr bwMode="auto">
          <a:xfrm>
            <a:off x="4786555" y="76200"/>
            <a:ext cx="1385645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Image result for faces emotions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t="32311" r="77382" b="44001"/>
          <a:stretch/>
        </p:blipFill>
        <p:spPr bwMode="auto">
          <a:xfrm>
            <a:off x="4769911" y="7223760"/>
            <a:ext cx="129751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Image result for faces emotions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1" t="33146" r="58826" b="45203"/>
          <a:stretch/>
        </p:blipFill>
        <p:spPr bwMode="auto">
          <a:xfrm>
            <a:off x="4800600" y="3810000"/>
            <a:ext cx="128656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73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362200"/>
            <a:ext cx="472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Stress, anxiety, frustration and anger are emotions</a:t>
            </a:r>
          </a:p>
          <a:p>
            <a:pPr algn="ctr"/>
            <a:r>
              <a:rPr lang="en-US" sz="3600" dirty="0"/>
              <a:t>that can be difficult to understand and control.  It helps to </a:t>
            </a:r>
          </a:p>
          <a:p>
            <a:pPr algn="ctr"/>
            <a:r>
              <a:rPr lang="en-US" sz="3600" dirty="0"/>
              <a:t>learn more about them and myself.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71885" y="761999"/>
            <a:ext cx="1295400" cy="1524001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71885" y="2286000"/>
            <a:ext cx="1295400" cy="1524001"/>
          </a:xfrm>
          <a:prstGeom prst="roundRect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71885" y="3810001"/>
            <a:ext cx="1295400" cy="1524001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71885" y="5333999"/>
            <a:ext cx="1295400" cy="1524001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1885" y="70091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885" y="219437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  <a:ea typeface="KaiTi" pitchFamily="49" charset="-122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1885" y="371837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1885" y="519671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85800" y="6842882"/>
            <a:ext cx="1295400" cy="1524001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800" y="6781800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81576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46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46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46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482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482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482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482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095" y="152400"/>
            <a:ext cx="9525" cy="95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495" y="304800"/>
            <a:ext cx="9525" cy="9525"/>
          </a:xfrm>
          <a:prstGeom prst="rect">
            <a:avLst/>
          </a:prstGeom>
        </p:spPr>
      </p:pic>
      <p:pic>
        <p:nvPicPr>
          <p:cNvPr id="19" name="Picture 4" descr="http://www.howtodrawguide.com/wp-content/uploads/image/how-to-draw-anime/anime-faces/anime-face-expression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043" t="77024" r="2609" b="4862"/>
          <a:stretch>
            <a:fillRect/>
          </a:stretch>
        </p:blipFill>
        <p:spPr bwMode="auto">
          <a:xfrm>
            <a:off x="457200" y="415787"/>
            <a:ext cx="1600200" cy="1182756"/>
          </a:xfrm>
          <a:prstGeom prst="rect">
            <a:avLst/>
          </a:prstGeom>
          <a:noFill/>
        </p:spPr>
      </p:pic>
      <p:pic>
        <p:nvPicPr>
          <p:cNvPr id="20" name="Picture 4" descr="http://www.howtodrawguide.com/wp-content/uploads/image/how-to-draw-anime/anime-faces/anime-face-expressions.jpg"/>
          <p:cNvPicPr>
            <a:picLocks noChangeAspect="1" noChangeArrowheads="1"/>
          </p:cNvPicPr>
          <p:nvPr/>
        </p:nvPicPr>
        <p:blipFill>
          <a:blip r:embed="rId3" cstate="print"/>
          <a:srcRect l="20869" t="22007" r="61739" b="60488"/>
          <a:stretch>
            <a:fillRect/>
          </a:stretch>
        </p:blipFill>
        <p:spPr bwMode="auto">
          <a:xfrm>
            <a:off x="654326" y="7391400"/>
            <a:ext cx="1219200" cy="1219200"/>
          </a:xfrm>
          <a:prstGeom prst="rect">
            <a:avLst/>
          </a:prstGeom>
          <a:noFill/>
        </p:spPr>
      </p:pic>
      <p:pic>
        <p:nvPicPr>
          <p:cNvPr id="21" name="Picture 4" descr="http://www.howtodrawguide.com/wp-content/uploads/image/how-to-draw-anime/anime-faces/anime-face-expressions.jpg"/>
          <p:cNvPicPr>
            <a:picLocks noChangeAspect="1" noChangeArrowheads="1"/>
          </p:cNvPicPr>
          <p:nvPr/>
        </p:nvPicPr>
        <p:blipFill>
          <a:blip r:embed="rId3" cstate="print"/>
          <a:srcRect l="19130" t="64771" r="60000" b="16396"/>
          <a:stretch>
            <a:fillRect/>
          </a:stretch>
        </p:blipFill>
        <p:spPr bwMode="auto">
          <a:xfrm>
            <a:off x="457200" y="2182439"/>
            <a:ext cx="1371600" cy="1229710"/>
          </a:xfrm>
          <a:prstGeom prst="rect">
            <a:avLst/>
          </a:prstGeom>
          <a:noFill/>
        </p:spPr>
      </p:pic>
      <p:pic>
        <p:nvPicPr>
          <p:cNvPr id="22" name="Picture 4" descr="http://www.howtodrawguide.com/wp-content/uploads/image/how-to-draw-anime/anime-faces/anime-face-expressions.jpg"/>
          <p:cNvPicPr>
            <a:picLocks noChangeAspect="1" noChangeArrowheads="1"/>
          </p:cNvPicPr>
          <p:nvPr/>
        </p:nvPicPr>
        <p:blipFill>
          <a:blip r:embed="rId3" cstate="print"/>
          <a:srcRect l="1098" t="61730" r="79130" b="19475"/>
          <a:stretch>
            <a:fillRect/>
          </a:stretch>
        </p:blipFill>
        <p:spPr bwMode="auto">
          <a:xfrm>
            <a:off x="571500" y="3848100"/>
            <a:ext cx="1371600" cy="1295400"/>
          </a:xfrm>
          <a:prstGeom prst="rect">
            <a:avLst/>
          </a:prstGeom>
          <a:noFill/>
        </p:spPr>
      </p:pic>
      <p:pic>
        <p:nvPicPr>
          <p:cNvPr id="23" name="Picture 4" descr="http://www.howtodrawguide.com/wp-content/uploads/image/how-to-draw-anime/anime-faces/anime-face-expressions.jpg"/>
          <p:cNvPicPr>
            <a:picLocks noChangeAspect="1" noChangeArrowheads="1"/>
          </p:cNvPicPr>
          <p:nvPr/>
        </p:nvPicPr>
        <p:blipFill>
          <a:blip r:embed="rId3" cstate="print"/>
          <a:srcRect l="3478" r="77391" b="78994"/>
          <a:stretch>
            <a:fillRect/>
          </a:stretch>
        </p:blipFill>
        <p:spPr bwMode="auto">
          <a:xfrm>
            <a:off x="647700" y="5618319"/>
            <a:ext cx="1219200" cy="1330036"/>
          </a:xfrm>
          <a:prstGeom prst="rect">
            <a:avLst/>
          </a:prstGeom>
          <a:noFill/>
        </p:spPr>
      </p:pic>
      <p:pic>
        <p:nvPicPr>
          <p:cNvPr id="24" name="Picture 2" descr="http://aljazira-sport.com/wp-content/plugins/smart-youtube/emotions-faces-happy-6117.gif"/>
          <p:cNvPicPr>
            <a:picLocks noChangeAspect="1" noChangeArrowheads="1"/>
          </p:cNvPicPr>
          <p:nvPr/>
        </p:nvPicPr>
        <p:blipFill>
          <a:blip r:embed="rId4" cstate="print"/>
          <a:srcRect l="4311" t="12946" r="61197" b="64686"/>
          <a:stretch>
            <a:fillRect/>
          </a:stretch>
        </p:blipFill>
        <p:spPr bwMode="auto">
          <a:xfrm>
            <a:off x="2652489" y="342900"/>
            <a:ext cx="1400621" cy="1295400"/>
          </a:xfrm>
          <a:prstGeom prst="rect">
            <a:avLst/>
          </a:prstGeom>
          <a:noFill/>
        </p:spPr>
      </p:pic>
      <p:pic>
        <p:nvPicPr>
          <p:cNvPr id="27" name="Picture 2" descr="http://aljazira-sport.com/wp-content/plugins/smart-youtube/emotions-faces-happy-6117.gif"/>
          <p:cNvPicPr>
            <a:picLocks noChangeAspect="1" noChangeArrowheads="1"/>
          </p:cNvPicPr>
          <p:nvPr/>
        </p:nvPicPr>
        <p:blipFill>
          <a:blip r:embed="rId4" cstate="print"/>
          <a:srcRect l="4311" t="12946" r="61197" b="64686"/>
          <a:stretch>
            <a:fillRect/>
          </a:stretch>
        </p:blipFill>
        <p:spPr bwMode="auto">
          <a:xfrm>
            <a:off x="2705084" y="2133600"/>
            <a:ext cx="1400621" cy="1295400"/>
          </a:xfrm>
          <a:prstGeom prst="rect">
            <a:avLst/>
          </a:prstGeom>
          <a:noFill/>
        </p:spPr>
      </p:pic>
      <p:pic>
        <p:nvPicPr>
          <p:cNvPr id="28" name="Picture 2" descr="http://aljazira-sport.com/wp-content/plugins/smart-youtube/emotions-faces-happy-6117.gif"/>
          <p:cNvPicPr>
            <a:picLocks noChangeAspect="1" noChangeArrowheads="1"/>
          </p:cNvPicPr>
          <p:nvPr/>
        </p:nvPicPr>
        <p:blipFill>
          <a:blip r:embed="rId4" cstate="print"/>
          <a:srcRect l="4311" t="12946" r="61197" b="64686"/>
          <a:stretch>
            <a:fillRect/>
          </a:stretch>
        </p:blipFill>
        <p:spPr bwMode="auto">
          <a:xfrm>
            <a:off x="2667000" y="7353300"/>
            <a:ext cx="1400621" cy="1295400"/>
          </a:xfrm>
          <a:prstGeom prst="rect">
            <a:avLst/>
          </a:prstGeom>
          <a:noFill/>
        </p:spPr>
      </p:pic>
      <p:pic>
        <p:nvPicPr>
          <p:cNvPr id="29" name="Picture 2" descr="http://aljazira-sport.com/wp-content/plugins/smart-youtube/emotions-faces-happy-6117.gif"/>
          <p:cNvPicPr>
            <a:picLocks noChangeAspect="1" noChangeArrowheads="1"/>
          </p:cNvPicPr>
          <p:nvPr/>
        </p:nvPicPr>
        <p:blipFill>
          <a:blip r:embed="rId4" cstate="print"/>
          <a:srcRect l="4311" t="12946" r="61197" b="64686"/>
          <a:stretch>
            <a:fillRect/>
          </a:stretch>
        </p:blipFill>
        <p:spPr bwMode="auto">
          <a:xfrm>
            <a:off x="2705083" y="5586091"/>
            <a:ext cx="1400621" cy="1295400"/>
          </a:xfrm>
          <a:prstGeom prst="rect">
            <a:avLst/>
          </a:prstGeom>
          <a:noFill/>
        </p:spPr>
      </p:pic>
      <p:pic>
        <p:nvPicPr>
          <p:cNvPr id="30" name="Picture 2" descr="http://aljazira-sport.com/wp-content/plugins/smart-youtube/emotions-faces-happy-6117.gif"/>
          <p:cNvPicPr>
            <a:picLocks noChangeAspect="1" noChangeArrowheads="1"/>
          </p:cNvPicPr>
          <p:nvPr/>
        </p:nvPicPr>
        <p:blipFill>
          <a:blip r:embed="rId4" cstate="print"/>
          <a:srcRect l="4311" t="12946" r="61197" b="64686"/>
          <a:stretch>
            <a:fillRect/>
          </a:stretch>
        </p:blipFill>
        <p:spPr bwMode="auto">
          <a:xfrm>
            <a:off x="2705084" y="3810000"/>
            <a:ext cx="1400621" cy="1295400"/>
          </a:xfrm>
          <a:prstGeom prst="rect">
            <a:avLst/>
          </a:prstGeom>
          <a:noFill/>
        </p:spPr>
      </p:pic>
      <p:pic>
        <p:nvPicPr>
          <p:cNvPr id="31" name="Picture 30" descr="http://aljazira-sport.com/wp-content/plugins/smart-youtube/emotions-faces-happy-6117.gif"/>
          <p:cNvPicPr>
            <a:picLocks noChangeAspect="1" noChangeArrowheads="1"/>
          </p:cNvPicPr>
          <p:nvPr/>
        </p:nvPicPr>
        <p:blipFill>
          <a:blip r:embed="rId4" cstate="print"/>
          <a:srcRect l="55762" t="12848" r="6102" b="64686"/>
          <a:stretch>
            <a:fillRect/>
          </a:stretch>
        </p:blipFill>
        <p:spPr bwMode="auto">
          <a:xfrm>
            <a:off x="4797238" y="381000"/>
            <a:ext cx="1451162" cy="1219200"/>
          </a:xfrm>
          <a:prstGeom prst="rect">
            <a:avLst/>
          </a:prstGeom>
          <a:noFill/>
        </p:spPr>
      </p:pic>
      <p:pic>
        <p:nvPicPr>
          <p:cNvPr id="32" name="Picture 31" descr="http://aljazira-sport.com/wp-content/plugins/smart-youtube/emotions-faces-happy-6117.gif"/>
          <p:cNvPicPr>
            <a:picLocks noChangeAspect="1" noChangeArrowheads="1"/>
          </p:cNvPicPr>
          <p:nvPr/>
        </p:nvPicPr>
        <p:blipFill>
          <a:blip r:embed="rId4" cstate="print"/>
          <a:srcRect l="55762" t="12848" r="6102" b="64686"/>
          <a:stretch>
            <a:fillRect/>
          </a:stretch>
        </p:blipFill>
        <p:spPr bwMode="auto">
          <a:xfrm>
            <a:off x="4797238" y="7391400"/>
            <a:ext cx="1451162" cy="1219200"/>
          </a:xfrm>
          <a:prstGeom prst="rect">
            <a:avLst/>
          </a:prstGeom>
          <a:noFill/>
        </p:spPr>
      </p:pic>
      <p:pic>
        <p:nvPicPr>
          <p:cNvPr id="33" name="Picture 32" descr="http://aljazira-sport.com/wp-content/plugins/smart-youtube/emotions-faces-happy-6117.gif"/>
          <p:cNvPicPr>
            <a:picLocks noChangeAspect="1" noChangeArrowheads="1"/>
          </p:cNvPicPr>
          <p:nvPr/>
        </p:nvPicPr>
        <p:blipFill>
          <a:blip r:embed="rId4" cstate="print"/>
          <a:srcRect l="55762" t="12848" r="6102" b="64686"/>
          <a:stretch>
            <a:fillRect/>
          </a:stretch>
        </p:blipFill>
        <p:spPr bwMode="auto">
          <a:xfrm>
            <a:off x="4754193" y="5638800"/>
            <a:ext cx="1451162" cy="1219200"/>
          </a:xfrm>
          <a:prstGeom prst="rect">
            <a:avLst/>
          </a:prstGeom>
          <a:noFill/>
        </p:spPr>
      </p:pic>
      <p:pic>
        <p:nvPicPr>
          <p:cNvPr id="34" name="Picture 33" descr="http://aljazira-sport.com/wp-content/plugins/smart-youtube/emotions-faces-happy-6117.gif"/>
          <p:cNvPicPr>
            <a:picLocks noChangeAspect="1" noChangeArrowheads="1"/>
          </p:cNvPicPr>
          <p:nvPr/>
        </p:nvPicPr>
        <p:blipFill>
          <a:blip r:embed="rId4" cstate="print"/>
          <a:srcRect l="55762" t="12848" r="6102" b="64686"/>
          <a:stretch>
            <a:fillRect/>
          </a:stretch>
        </p:blipFill>
        <p:spPr bwMode="auto">
          <a:xfrm>
            <a:off x="4797238" y="3886200"/>
            <a:ext cx="1451162" cy="1219200"/>
          </a:xfrm>
          <a:prstGeom prst="rect">
            <a:avLst/>
          </a:prstGeom>
          <a:noFill/>
        </p:spPr>
      </p:pic>
      <p:pic>
        <p:nvPicPr>
          <p:cNvPr id="35" name="Picture 34" descr="http://aljazira-sport.com/wp-content/plugins/smart-youtube/emotions-faces-happy-6117.gif"/>
          <p:cNvPicPr>
            <a:picLocks noChangeAspect="1" noChangeArrowheads="1"/>
          </p:cNvPicPr>
          <p:nvPr/>
        </p:nvPicPr>
        <p:blipFill>
          <a:blip r:embed="rId4" cstate="print"/>
          <a:srcRect l="55762" t="12848" r="6102" b="64686"/>
          <a:stretch>
            <a:fillRect/>
          </a:stretch>
        </p:blipFill>
        <p:spPr bwMode="auto">
          <a:xfrm>
            <a:off x="4760819" y="2133600"/>
            <a:ext cx="1451162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7773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46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46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46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482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482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482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482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095" y="152400"/>
            <a:ext cx="9525" cy="95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495" y="304800"/>
            <a:ext cx="9525" cy="9525"/>
          </a:xfrm>
          <a:prstGeom prst="rect">
            <a:avLst/>
          </a:prstGeom>
        </p:spPr>
      </p:pic>
      <p:pic>
        <p:nvPicPr>
          <p:cNvPr id="19" name="Picture 2" descr="Image result for faces emotions asian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AFDAD3"/>
              </a:clrFrom>
              <a:clrTo>
                <a:srgbClr val="AFDA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5" t="50000" r="2932"/>
          <a:stretch/>
        </p:blipFill>
        <p:spPr bwMode="auto">
          <a:xfrm>
            <a:off x="465140" y="5529470"/>
            <a:ext cx="150812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faces emotions asian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AFDAD3"/>
              </a:clrFrom>
              <a:clrTo>
                <a:srgbClr val="AFDA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5" t="50000" r="2932"/>
          <a:stretch/>
        </p:blipFill>
        <p:spPr bwMode="auto">
          <a:xfrm>
            <a:off x="465140" y="7269480"/>
            <a:ext cx="150812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faces emotions asian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AFDAD3"/>
              </a:clrFrom>
              <a:clrTo>
                <a:srgbClr val="AFDA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5" t="50000" r="2932"/>
          <a:stretch/>
        </p:blipFill>
        <p:spPr bwMode="auto">
          <a:xfrm>
            <a:off x="465140" y="259080"/>
            <a:ext cx="150812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age result for faces emotions asian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AFDAD3"/>
              </a:clrFrom>
              <a:clrTo>
                <a:srgbClr val="AFDA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5" t="50000" r="2932"/>
          <a:stretch/>
        </p:blipFill>
        <p:spPr bwMode="auto">
          <a:xfrm>
            <a:off x="465140" y="2042160"/>
            <a:ext cx="150812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mage result for faces emotions asian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AFDAD3"/>
              </a:clrFrom>
              <a:clrTo>
                <a:srgbClr val="AFDA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5" t="50000" r="2932"/>
          <a:stretch/>
        </p:blipFill>
        <p:spPr bwMode="auto">
          <a:xfrm>
            <a:off x="485018" y="3809858"/>
            <a:ext cx="150812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7" t="2587" r="5819" b="73797"/>
          <a:stretch/>
        </p:blipFill>
        <p:spPr>
          <a:xfrm>
            <a:off x="2803943" y="5570533"/>
            <a:ext cx="1097714" cy="138091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7" t="2587" r="5819" b="73797"/>
          <a:stretch/>
        </p:blipFill>
        <p:spPr>
          <a:xfrm>
            <a:off x="2825763" y="3823110"/>
            <a:ext cx="1097714" cy="138091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7" t="2587" r="5819" b="73797"/>
          <a:stretch/>
        </p:blipFill>
        <p:spPr>
          <a:xfrm>
            <a:off x="2825763" y="2052743"/>
            <a:ext cx="1097714" cy="138091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7" t="2587" r="5819" b="73797"/>
          <a:stretch/>
        </p:blipFill>
        <p:spPr>
          <a:xfrm>
            <a:off x="2819400" y="7296610"/>
            <a:ext cx="1097714" cy="138091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7" t="2587" r="5819" b="73797"/>
          <a:stretch/>
        </p:blipFill>
        <p:spPr>
          <a:xfrm>
            <a:off x="2825763" y="324264"/>
            <a:ext cx="1097714" cy="138091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" t="25031" r="67982" b="50899"/>
          <a:stretch/>
        </p:blipFill>
        <p:spPr>
          <a:xfrm>
            <a:off x="4873381" y="3809858"/>
            <a:ext cx="1219200" cy="135052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" t="25031" r="67982" b="50899"/>
          <a:stretch/>
        </p:blipFill>
        <p:spPr>
          <a:xfrm>
            <a:off x="4876800" y="304800"/>
            <a:ext cx="1219200" cy="135052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694" y="2066484"/>
            <a:ext cx="1219306" cy="135342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" t="25031" r="67982" b="50899"/>
          <a:stretch/>
        </p:blipFill>
        <p:spPr>
          <a:xfrm>
            <a:off x="4899991" y="7336280"/>
            <a:ext cx="1219200" cy="135052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" t="25031" r="67982" b="50899"/>
          <a:stretch/>
        </p:blipFill>
        <p:spPr>
          <a:xfrm>
            <a:off x="4883426" y="5570533"/>
            <a:ext cx="1219200" cy="135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57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46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46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46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482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482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482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482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095" y="152400"/>
            <a:ext cx="9525" cy="95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495" y="304800"/>
            <a:ext cx="9525" cy="9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3" t="3055" r="34896" b="73797"/>
          <a:stretch/>
        </p:blipFill>
        <p:spPr>
          <a:xfrm>
            <a:off x="551792" y="375807"/>
            <a:ext cx="1334816" cy="12295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3" t="3055" r="34896" b="73797"/>
          <a:stretch/>
        </p:blipFill>
        <p:spPr>
          <a:xfrm>
            <a:off x="535227" y="3881007"/>
            <a:ext cx="1334816" cy="12295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3" t="3055" r="34896" b="73797"/>
          <a:stretch/>
        </p:blipFill>
        <p:spPr>
          <a:xfrm>
            <a:off x="551792" y="2092734"/>
            <a:ext cx="1334816" cy="12295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3" t="3055" r="34896" b="73797"/>
          <a:stretch/>
        </p:blipFill>
        <p:spPr>
          <a:xfrm>
            <a:off x="512036" y="5633607"/>
            <a:ext cx="1334816" cy="12295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3" t="3055" r="34896" b="73797"/>
          <a:stretch/>
        </p:blipFill>
        <p:spPr>
          <a:xfrm>
            <a:off x="535227" y="7386207"/>
            <a:ext cx="1334816" cy="1229585"/>
          </a:xfrm>
          <a:prstGeom prst="rect">
            <a:avLst/>
          </a:prstGeom>
        </p:spPr>
      </p:pic>
      <p:pic>
        <p:nvPicPr>
          <p:cNvPr id="24" name="Picture 2" descr="Image result for faces emotions asian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AFDAD3"/>
              </a:clrFrom>
              <a:clrTo>
                <a:srgbClr val="AFDA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5" r="2932" b="50000"/>
          <a:stretch/>
        </p:blipFill>
        <p:spPr bwMode="auto">
          <a:xfrm>
            <a:off x="2682880" y="234779"/>
            <a:ext cx="150812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Image result for faces emotions asian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AFDAD3"/>
              </a:clrFrom>
              <a:clrTo>
                <a:srgbClr val="AFDA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5" r="2932" b="50000"/>
          <a:stretch/>
        </p:blipFill>
        <p:spPr bwMode="auto">
          <a:xfrm>
            <a:off x="2686193" y="7299960"/>
            <a:ext cx="150812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mage result for faces emotions asian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AFDAD3"/>
              </a:clrFrom>
              <a:clrTo>
                <a:srgbClr val="AFDA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5" r="2932" b="50000"/>
          <a:stretch/>
        </p:blipFill>
        <p:spPr bwMode="auto">
          <a:xfrm>
            <a:off x="2686193" y="5499868"/>
            <a:ext cx="150812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faces emotions asian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AFDAD3"/>
              </a:clrFrom>
              <a:clrTo>
                <a:srgbClr val="AFDA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5" r="2932" b="50000"/>
          <a:stretch/>
        </p:blipFill>
        <p:spPr bwMode="auto">
          <a:xfrm>
            <a:off x="2682880" y="3794760"/>
            <a:ext cx="150812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Image result for faces emotions asian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AFDAD3"/>
              </a:clrFrom>
              <a:clrTo>
                <a:srgbClr val="AFDA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5" r="2932" b="50000"/>
          <a:stretch/>
        </p:blipFill>
        <p:spPr bwMode="auto">
          <a:xfrm>
            <a:off x="2682880" y="1981200"/>
            <a:ext cx="150812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Related image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AED9D2"/>
              </a:clrFrom>
              <a:clrTo>
                <a:srgbClr val="AED9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3" t="43998"/>
          <a:stretch/>
        </p:blipFill>
        <p:spPr bwMode="auto">
          <a:xfrm>
            <a:off x="4661452" y="228600"/>
            <a:ext cx="1780048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Related image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AED9D2"/>
              </a:clrFrom>
              <a:clrTo>
                <a:srgbClr val="AED9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3" t="43998"/>
          <a:stretch/>
        </p:blipFill>
        <p:spPr bwMode="auto">
          <a:xfrm>
            <a:off x="4638261" y="7178039"/>
            <a:ext cx="1780048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Related image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AED9D2"/>
              </a:clrFrom>
              <a:clrTo>
                <a:srgbClr val="AED9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3" t="43998"/>
          <a:stretch/>
        </p:blipFill>
        <p:spPr bwMode="auto">
          <a:xfrm>
            <a:off x="4661452" y="5449957"/>
            <a:ext cx="1780048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Related image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AED9D2"/>
              </a:clrFrom>
              <a:clrTo>
                <a:srgbClr val="AED9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3" t="43998"/>
          <a:stretch/>
        </p:blipFill>
        <p:spPr bwMode="auto">
          <a:xfrm>
            <a:off x="4661452" y="3733800"/>
            <a:ext cx="1780048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Related image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AED9D2"/>
              </a:clrFrom>
              <a:clrTo>
                <a:srgbClr val="AED9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3" t="43998"/>
          <a:stretch/>
        </p:blipFill>
        <p:spPr bwMode="auto">
          <a:xfrm>
            <a:off x="4620752" y="1981200"/>
            <a:ext cx="1780048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357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46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46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46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482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482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482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482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095" y="152400"/>
            <a:ext cx="9525" cy="95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495" y="304800"/>
            <a:ext cx="9525" cy="9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2" b="4358"/>
          <a:stretch/>
        </p:blipFill>
        <p:spPr>
          <a:xfrm>
            <a:off x="4770026" y="3962400"/>
            <a:ext cx="1525513" cy="11337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2" b="4358"/>
          <a:stretch/>
        </p:blipFill>
        <p:spPr>
          <a:xfrm>
            <a:off x="4722887" y="5638800"/>
            <a:ext cx="1525513" cy="11337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2" b="4358"/>
          <a:stretch/>
        </p:blipFill>
        <p:spPr>
          <a:xfrm>
            <a:off x="4799087" y="430281"/>
            <a:ext cx="1525513" cy="11337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2" b="4358"/>
          <a:stretch/>
        </p:blipFill>
        <p:spPr>
          <a:xfrm>
            <a:off x="4799087" y="2142893"/>
            <a:ext cx="1525513" cy="113370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2" b="4358"/>
          <a:stretch/>
        </p:blipFill>
        <p:spPr>
          <a:xfrm>
            <a:off x="4799087" y="7467600"/>
            <a:ext cx="1525513" cy="11337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2" t="2496" r="70088" b="74896"/>
          <a:stretch/>
        </p:blipFill>
        <p:spPr>
          <a:xfrm>
            <a:off x="670880" y="312769"/>
            <a:ext cx="1096640" cy="13636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2" t="2496" r="70088" b="74896"/>
          <a:stretch/>
        </p:blipFill>
        <p:spPr>
          <a:xfrm>
            <a:off x="647689" y="2047461"/>
            <a:ext cx="1096640" cy="13636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2" t="2496" r="70088" b="74896"/>
          <a:stretch/>
        </p:blipFill>
        <p:spPr>
          <a:xfrm>
            <a:off x="644376" y="3813984"/>
            <a:ext cx="1096640" cy="136363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2" t="2496" r="70088" b="74896"/>
          <a:stretch/>
        </p:blipFill>
        <p:spPr>
          <a:xfrm>
            <a:off x="655960" y="7273870"/>
            <a:ext cx="1096640" cy="136363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2" t="2496" r="70088" b="74896"/>
          <a:stretch/>
        </p:blipFill>
        <p:spPr>
          <a:xfrm>
            <a:off x="627833" y="5570569"/>
            <a:ext cx="1096640" cy="136363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69" t="25967" r="4001" b="50899"/>
          <a:stretch/>
        </p:blipFill>
        <p:spPr>
          <a:xfrm>
            <a:off x="2769989" y="5545638"/>
            <a:ext cx="1295400" cy="138856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69" t="25967" r="4001" b="50899"/>
          <a:stretch/>
        </p:blipFill>
        <p:spPr>
          <a:xfrm>
            <a:off x="2705100" y="1981200"/>
            <a:ext cx="1295400" cy="138856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69" t="25967" r="4001" b="50899"/>
          <a:stretch/>
        </p:blipFill>
        <p:spPr>
          <a:xfrm>
            <a:off x="2746798" y="3733800"/>
            <a:ext cx="1295400" cy="138856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69" t="25967" r="4001" b="50899"/>
          <a:stretch/>
        </p:blipFill>
        <p:spPr>
          <a:xfrm>
            <a:off x="2743200" y="7239000"/>
            <a:ext cx="1295400" cy="138856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69" t="25967" r="4001" b="50899"/>
          <a:stretch/>
        </p:blipFill>
        <p:spPr>
          <a:xfrm>
            <a:off x="2726920" y="242523"/>
            <a:ext cx="1295400" cy="138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77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46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46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46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482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482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482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482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095" y="152400"/>
            <a:ext cx="9525" cy="95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495" y="304800"/>
            <a:ext cx="9525" cy="9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6" t="27396" r="37542" b="50899"/>
          <a:stretch/>
        </p:blipFill>
        <p:spPr>
          <a:xfrm>
            <a:off x="4870140" y="2045805"/>
            <a:ext cx="1232520" cy="1447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6" t="27396" r="37542" b="50899"/>
          <a:stretch/>
        </p:blipFill>
        <p:spPr>
          <a:xfrm>
            <a:off x="4870140" y="304800"/>
            <a:ext cx="1232520" cy="1447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6" t="27396" r="37542" b="50899"/>
          <a:stretch/>
        </p:blipFill>
        <p:spPr>
          <a:xfrm>
            <a:off x="4870140" y="3810000"/>
            <a:ext cx="1232520" cy="1447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6" t="27396" r="37542" b="50899"/>
          <a:stretch/>
        </p:blipFill>
        <p:spPr>
          <a:xfrm>
            <a:off x="4870140" y="5557148"/>
            <a:ext cx="1232520" cy="1447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6" t="27396" r="37542" b="50899"/>
          <a:stretch/>
        </p:blipFill>
        <p:spPr>
          <a:xfrm>
            <a:off x="4870140" y="7315200"/>
            <a:ext cx="1232520" cy="14478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7" t="49248" r="37574" b="26657"/>
          <a:stretch/>
        </p:blipFill>
        <p:spPr>
          <a:xfrm>
            <a:off x="664643" y="3809474"/>
            <a:ext cx="1162122" cy="137265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7" t="49248" r="37574" b="26657"/>
          <a:stretch/>
        </p:blipFill>
        <p:spPr>
          <a:xfrm>
            <a:off x="674582" y="5562600"/>
            <a:ext cx="1162122" cy="13726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7" t="49248" r="37574" b="26657"/>
          <a:stretch/>
        </p:blipFill>
        <p:spPr>
          <a:xfrm>
            <a:off x="638139" y="2096191"/>
            <a:ext cx="1162122" cy="137265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7" t="49248" r="37574" b="26657"/>
          <a:stretch/>
        </p:blipFill>
        <p:spPr>
          <a:xfrm>
            <a:off x="608322" y="7315200"/>
            <a:ext cx="1162122" cy="137265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7" t="49248" r="37574" b="26657"/>
          <a:stretch/>
        </p:blipFill>
        <p:spPr>
          <a:xfrm>
            <a:off x="638139" y="322496"/>
            <a:ext cx="1162122" cy="137265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9" t="51810" r="2152" b="26657"/>
          <a:stretch/>
        </p:blipFill>
        <p:spPr>
          <a:xfrm>
            <a:off x="2614478" y="381000"/>
            <a:ext cx="1520284" cy="125115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9" t="51810" r="2152" b="26657"/>
          <a:stretch/>
        </p:blipFill>
        <p:spPr>
          <a:xfrm>
            <a:off x="2592658" y="2117622"/>
            <a:ext cx="1520284" cy="125115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9" t="51810" r="2152" b="26657"/>
          <a:stretch/>
        </p:blipFill>
        <p:spPr>
          <a:xfrm>
            <a:off x="2594516" y="3854244"/>
            <a:ext cx="1520284" cy="125115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9" t="51810" r="2152" b="26657"/>
          <a:stretch/>
        </p:blipFill>
        <p:spPr>
          <a:xfrm>
            <a:off x="2592658" y="5606844"/>
            <a:ext cx="1520284" cy="125115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9" t="51810" r="2152" b="26657"/>
          <a:stretch/>
        </p:blipFill>
        <p:spPr>
          <a:xfrm>
            <a:off x="2609715" y="7375422"/>
            <a:ext cx="1520284" cy="125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77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46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46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46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482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482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482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482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095" y="152400"/>
            <a:ext cx="9525" cy="95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495" y="304800"/>
            <a:ext cx="9525" cy="9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244"/>
          <a:stretch/>
        </p:blipFill>
        <p:spPr>
          <a:xfrm>
            <a:off x="4800600" y="3822039"/>
            <a:ext cx="1447800" cy="13595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244"/>
          <a:stretch/>
        </p:blipFill>
        <p:spPr>
          <a:xfrm>
            <a:off x="4762500" y="5552661"/>
            <a:ext cx="1447800" cy="135956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244"/>
          <a:stretch/>
        </p:blipFill>
        <p:spPr>
          <a:xfrm>
            <a:off x="4800600" y="2063419"/>
            <a:ext cx="1447800" cy="135956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244"/>
          <a:stretch/>
        </p:blipFill>
        <p:spPr>
          <a:xfrm>
            <a:off x="4800600" y="7321219"/>
            <a:ext cx="1447800" cy="135956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244"/>
          <a:stretch/>
        </p:blipFill>
        <p:spPr>
          <a:xfrm>
            <a:off x="4800600" y="316839"/>
            <a:ext cx="1447800" cy="13595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96" t="75684" r="5437" b="3153"/>
          <a:stretch/>
        </p:blipFill>
        <p:spPr>
          <a:xfrm>
            <a:off x="2791522" y="5544015"/>
            <a:ext cx="1170878" cy="139018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96" t="75684" r="5437" b="3153"/>
          <a:stretch/>
        </p:blipFill>
        <p:spPr>
          <a:xfrm>
            <a:off x="2789181" y="314325"/>
            <a:ext cx="1170878" cy="139018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96" t="75684" r="5437" b="3153"/>
          <a:stretch/>
        </p:blipFill>
        <p:spPr>
          <a:xfrm>
            <a:off x="2818998" y="7321219"/>
            <a:ext cx="1170878" cy="139018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96" t="75684" r="5437" b="3153"/>
          <a:stretch/>
        </p:blipFill>
        <p:spPr>
          <a:xfrm>
            <a:off x="2789181" y="3785596"/>
            <a:ext cx="1170878" cy="13901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96" t="75684" r="5437" b="3153"/>
          <a:stretch/>
        </p:blipFill>
        <p:spPr>
          <a:xfrm>
            <a:off x="2789181" y="2059299"/>
            <a:ext cx="1170878" cy="139018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" t="50726" r="66459" b="26657"/>
          <a:stretch/>
        </p:blipFill>
        <p:spPr>
          <a:xfrm>
            <a:off x="462678" y="5522843"/>
            <a:ext cx="1518522" cy="141667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" t="50726" r="66459" b="26657"/>
          <a:stretch/>
        </p:blipFill>
        <p:spPr>
          <a:xfrm>
            <a:off x="427390" y="3764930"/>
            <a:ext cx="1518522" cy="141667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" t="50726" r="66459" b="26657"/>
          <a:stretch/>
        </p:blipFill>
        <p:spPr>
          <a:xfrm>
            <a:off x="459939" y="282265"/>
            <a:ext cx="1518522" cy="141667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" t="50726" r="66459" b="26657"/>
          <a:stretch/>
        </p:blipFill>
        <p:spPr>
          <a:xfrm>
            <a:off x="462678" y="2057400"/>
            <a:ext cx="1518522" cy="14166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" t="50726" r="66459" b="26657"/>
          <a:stretch/>
        </p:blipFill>
        <p:spPr>
          <a:xfrm>
            <a:off x="462678" y="7315200"/>
            <a:ext cx="1518522" cy="141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77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46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46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46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095" y="152400"/>
            <a:ext cx="9525" cy="95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495" y="304800"/>
            <a:ext cx="9525" cy="952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5" t="59603" r="51289" b="16541"/>
          <a:stretch/>
        </p:blipFill>
        <p:spPr>
          <a:xfrm>
            <a:off x="633045" y="2070295"/>
            <a:ext cx="1195755" cy="143490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2" t="3976" r="52931" b="73123"/>
          <a:stretch/>
        </p:blipFill>
        <p:spPr>
          <a:xfrm>
            <a:off x="647113" y="3861607"/>
            <a:ext cx="1181687" cy="137746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" t="59173" r="75114" b="17828"/>
          <a:stretch/>
        </p:blipFill>
        <p:spPr>
          <a:xfrm>
            <a:off x="670560" y="298938"/>
            <a:ext cx="1097280" cy="138332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t="3216" r="76570" b="73123"/>
          <a:stretch/>
        </p:blipFill>
        <p:spPr>
          <a:xfrm>
            <a:off x="628357" y="7239000"/>
            <a:ext cx="1181686" cy="142318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4" t="3781" r="6029" b="73123"/>
          <a:stretch/>
        </p:blipFill>
        <p:spPr>
          <a:xfrm>
            <a:off x="661181" y="5631155"/>
            <a:ext cx="1167619" cy="1389184"/>
          </a:xfrm>
          <a:prstGeom prst="rect">
            <a:avLst/>
          </a:prstGeom>
        </p:spPr>
      </p:pic>
      <p:pic>
        <p:nvPicPr>
          <p:cNvPr id="41" name="Picture 6" descr="C:\Documents and Settings\kenkel.angela\Local Settings\Temporary Internet Files\Content.IE5\RCM3FYV9\MC900433821[1]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F2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628900" y="304800"/>
            <a:ext cx="1447800" cy="1447800"/>
          </a:xfrm>
          <a:prstGeom prst="rect">
            <a:avLst/>
          </a:prstGeom>
          <a:noFill/>
        </p:spPr>
      </p:pic>
      <p:pic>
        <p:nvPicPr>
          <p:cNvPr id="42" name="Picture 5" descr="C:\Documents and Settings\kenkel.angela\Local Settings\Temporary Internet Files\Content.IE5\QVYJX6RK\MC900433818[1]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05100" y="2070295"/>
            <a:ext cx="1371600" cy="1371600"/>
          </a:xfrm>
          <a:prstGeom prst="rect">
            <a:avLst/>
          </a:prstGeom>
          <a:noFill/>
        </p:spPr>
      </p:pic>
      <p:pic>
        <p:nvPicPr>
          <p:cNvPr id="43" name="Picture 11" descr="C:\Documents and Settings\kenkel.angela\Local Settings\Temporary Internet Files\Content.IE5\7HU9WNN4\MC900433816[1]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05100" y="5562600"/>
            <a:ext cx="1371600" cy="1371600"/>
          </a:xfrm>
          <a:prstGeom prst="rect">
            <a:avLst/>
          </a:prstGeom>
          <a:noFill/>
        </p:spPr>
      </p:pic>
      <p:pic>
        <p:nvPicPr>
          <p:cNvPr id="44" name="Picture 7" descr="C:\Documents and Settings\kenkel.angela\Local Settings\Temporary Internet Files\Content.IE5\RCM3FYV9\MC900433823[1]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79409" y="7315428"/>
            <a:ext cx="1371372" cy="1371372"/>
          </a:xfrm>
          <a:prstGeom prst="rect">
            <a:avLst/>
          </a:prstGeom>
          <a:noFill/>
        </p:spPr>
      </p:pic>
      <p:pic>
        <p:nvPicPr>
          <p:cNvPr id="45" name="Picture 2" descr="Related image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678" y="3794677"/>
            <a:ext cx="1402244" cy="140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46482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82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6482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6482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2" descr="http://www.canadatop.com/uploads/emoticons_3367.jpg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161" t="48844" r="49797" b="33157"/>
          <a:stretch/>
        </p:blipFill>
        <p:spPr bwMode="auto">
          <a:xfrm>
            <a:off x="4724400" y="5257800"/>
            <a:ext cx="1647091" cy="1730238"/>
          </a:xfrm>
          <a:prstGeom prst="rect">
            <a:avLst/>
          </a:prstGeom>
          <a:noFill/>
        </p:spPr>
      </p:pic>
      <p:pic>
        <p:nvPicPr>
          <p:cNvPr id="51" name="Picture 2" descr="http://www.canadatop.com/uploads/emoticons_3367.jpg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74" r="49084" b="83292"/>
          <a:stretch/>
        </p:blipFill>
        <p:spPr bwMode="auto">
          <a:xfrm>
            <a:off x="4724400" y="228600"/>
            <a:ext cx="1647091" cy="1606062"/>
          </a:xfrm>
          <a:prstGeom prst="rect">
            <a:avLst/>
          </a:prstGeom>
          <a:noFill/>
        </p:spPr>
      </p:pic>
      <p:pic>
        <p:nvPicPr>
          <p:cNvPr id="52" name="Picture 2" descr="http://www.canadatop.com/uploads/emoticons_3367.jpg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74" t="16769" r="49084" b="66645"/>
          <a:stretch/>
        </p:blipFill>
        <p:spPr bwMode="auto">
          <a:xfrm>
            <a:off x="4724400" y="1981200"/>
            <a:ext cx="1647091" cy="1594339"/>
          </a:xfrm>
          <a:prstGeom prst="rect">
            <a:avLst/>
          </a:prstGeom>
          <a:noFill/>
        </p:spPr>
      </p:pic>
      <p:pic>
        <p:nvPicPr>
          <p:cNvPr id="53" name="Picture 2" descr="http://www.canadatop.com/uploads/emoticons_3367.jpg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74" t="33416" r="49084" b="50243"/>
          <a:stretch/>
        </p:blipFill>
        <p:spPr bwMode="auto">
          <a:xfrm>
            <a:off x="4753709" y="3657600"/>
            <a:ext cx="1647091" cy="1570892"/>
          </a:xfrm>
          <a:prstGeom prst="rect">
            <a:avLst/>
          </a:prstGeom>
          <a:noFill/>
        </p:spPr>
      </p:pic>
      <p:pic>
        <p:nvPicPr>
          <p:cNvPr id="55" name="Picture 54" descr="http://philsfoodsense.org/wp-content/plugins/slidedeck-for-wordpress/emoticon-unhappy-i11.jpg"/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1394" r="50643"/>
          <a:stretch/>
        </p:blipFill>
        <p:spPr bwMode="auto">
          <a:xfrm>
            <a:off x="4800600" y="7239000"/>
            <a:ext cx="1412396" cy="1430215"/>
          </a:xfrm>
          <a:prstGeom prst="rect">
            <a:avLst/>
          </a:prstGeom>
          <a:noFill/>
        </p:spPr>
      </p:pic>
      <p:sp>
        <p:nvSpPr>
          <p:cNvPr id="56" name="Rectangle 55"/>
          <p:cNvSpPr/>
          <p:nvPr/>
        </p:nvSpPr>
        <p:spPr>
          <a:xfrm>
            <a:off x="46482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943600" y="7315200"/>
            <a:ext cx="304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867400" y="7315200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867400" y="7269481"/>
            <a:ext cx="3048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99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46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46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46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482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482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482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482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00" r="65554" b="64339"/>
          <a:stretch/>
        </p:blipFill>
        <p:spPr bwMode="auto">
          <a:xfrm>
            <a:off x="2514601" y="3504375"/>
            <a:ext cx="1600200" cy="187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00" t="65305" r="64452"/>
          <a:stretch/>
        </p:blipFill>
        <p:spPr bwMode="auto">
          <a:xfrm>
            <a:off x="4648200" y="3581400"/>
            <a:ext cx="1729154" cy="189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592" t="65305" r="4155"/>
          <a:stretch/>
        </p:blipFill>
        <p:spPr bwMode="auto">
          <a:xfrm>
            <a:off x="4800600" y="76200"/>
            <a:ext cx="1828800" cy="177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046" t="65305" r="37508"/>
          <a:stretch/>
        </p:blipFill>
        <p:spPr bwMode="auto">
          <a:xfrm>
            <a:off x="4648200" y="1828800"/>
            <a:ext cx="1664678" cy="189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391" t="33191" r="4154" b="33726"/>
          <a:stretch/>
        </p:blipFill>
        <p:spPr bwMode="auto">
          <a:xfrm>
            <a:off x="2590800" y="7239000"/>
            <a:ext cx="157001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239" t="33191" r="35705" b="33726"/>
          <a:stretch/>
        </p:blipFill>
        <p:spPr bwMode="auto">
          <a:xfrm>
            <a:off x="4718463" y="7300856"/>
            <a:ext cx="1529937" cy="138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00" t="33191" r="68559" b="33726"/>
          <a:stretch/>
        </p:blipFill>
        <p:spPr bwMode="auto">
          <a:xfrm>
            <a:off x="4724400" y="5257800"/>
            <a:ext cx="1488831" cy="180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488" r="11866" b="64339"/>
          <a:stretch/>
        </p:blipFill>
        <p:spPr bwMode="auto">
          <a:xfrm>
            <a:off x="2514600" y="5181600"/>
            <a:ext cx="1617786" cy="194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547" r="39010" b="64339"/>
          <a:stretch/>
        </p:blipFill>
        <p:spPr bwMode="auto">
          <a:xfrm>
            <a:off x="2667000" y="1828800"/>
            <a:ext cx="1471247" cy="185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15" descr="C:\Documents and Settings\kenkel.angela\Local Settings\Temporary Internet Files\Content.IE5\759YP5D5\MC90004877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81000"/>
            <a:ext cx="1143000" cy="1328282"/>
          </a:xfrm>
          <a:prstGeom prst="rect">
            <a:avLst/>
          </a:prstGeom>
          <a:noFill/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l="23086" t="46555" r="51565"/>
          <a:stretch/>
        </p:blipFill>
        <p:spPr>
          <a:xfrm>
            <a:off x="457200" y="228601"/>
            <a:ext cx="1535297" cy="14478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46896" r="26307" b="50611"/>
          <a:stretch/>
        </p:blipFill>
        <p:spPr>
          <a:xfrm>
            <a:off x="304800" y="2133600"/>
            <a:ext cx="1735015" cy="143021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/>
          <a:srcRect t="47567" r="74923"/>
          <a:stretch/>
        </p:blipFill>
        <p:spPr>
          <a:xfrm>
            <a:off x="509954" y="3733800"/>
            <a:ext cx="1623646" cy="15183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/>
          <a:srcRect r="74923" b="52028"/>
          <a:stretch/>
        </p:blipFill>
        <p:spPr>
          <a:xfrm>
            <a:off x="533400" y="5562600"/>
            <a:ext cx="1623646" cy="1389185"/>
          </a:xfrm>
          <a:prstGeom prst="rect">
            <a:avLst/>
          </a:prstGeom>
        </p:spPr>
      </p:pic>
      <p:pic>
        <p:nvPicPr>
          <p:cNvPr id="1026" name="Picture 2" descr="Image result for smiley fac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56" y="7239000"/>
            <a:ext cx="1474107" cy="144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410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46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46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46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482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482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482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482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http://www.canadatop.com/uploads/emoticons_336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74" t="67065" r="49084" b="13335"/>
          <a:stretch/>
        </p:blipFill>
        <p:spPr bwMode="auto">
          <a:xfrm>
            <a:off x="4800600" y="5486400"/>
            <a:ext cx="1524000" cy="1743182"/>
          </a:xfrm>
          <a:prstGeom prst="rect">
            <a:avLst/>
          </a:prstGeom>
          <a:noFill/>
        </p:spPr>
      </p:pic>
      <p:pic>
        <p:nvPicPr>
          <p:cNvPr id="22" name="Picture 2" descr="http://www.canadatop.com/uploads/emoticons_336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86" t="1" r="24871" b="84701"/>
          <a:stretch/>
        </p:blipFill>
        <p:spPr bwMode="auto">
          <a:xfrm>
            <a:off x="2514600" y="1981200"/>
            <a:ext cx="1698959" cy="1516886"/>
          </a:xfrm>
          <a:prstGeom prst="rect">
            <a:avLst/>
          </a:prstGeom>
          <a:noFill/>
        </p:spPr>
      </p:pic>
      <p:pic>
        <p:nvPicPr>
          <p:cNvPr id="23" name="Picture 2" descr="http://www.canadatop.com/uploads/emoticons_336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86" t="67425" r="24871" b="14666"/>
          <a:stretch/>
        </p:blipFill>
        <p:spPr bwMode="auto">
          <a:xfrm>
            <a:off x="4648200" y="3657600"/>
            <a:ext cx="1658942" cy="1733983"/>
          </a:xfrm>
          <a:prstGeom prst="rect">
            <a:avLst/>
          </a:prstGeom>
          <a:noFill/>
        </p:spPr>
      </p:pic>
      <p:pic>
        <p:nvPicPr>
          <p:cNvPr id="24" name="Picture 2" descr="http://www.canadatop.com/uploads/emoticons_336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86" t="51290" r="24871" b="32963"/>
          <a:stretch/>
        </p:blipFill>
        <p:spPr bwMode="auto">
          <a:xfrm>
            <a:off x="4654912" y="1992922"/>
            <a:ext cx="1728429" cy="1588478"/>
          </a:xfrm>
          <a:prstGeom prst="rect">
            <a:avLst/>
          </a:prstGeom>
          <a:noFill/>
        </p:spPr>
      </p:pic>
      <p:pic>
        <p:nvPicPr>
          <p:cNvPr id="25" name="Picture 2" descr="http://www.canadatop.com/uploads/emoticons_336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86" t="32549" r="24871" b="49819"/>
          <a:stretch/>
        </p:blipFill>
        <p:spPr bwMode="auto">
          <a:xfrm>
            <a:off x="4648200" y="76200"/>
            <a:ext cx="1676400" cy="1725106"/>
          </a:xfrm>
          <a:prstGeom prst="rect">
            <a:avLst/>
          </a:prstGeom>
          <a:noFill/>
        </p:spPr>
      </p:pic>
      <p:pic>
        <p:nvPicPr>
          <p:cNvPr id="26" name="Picture 2" descr="http://www.canadatop.com/uploads/emoticons_336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86" t="16166" r="24871" b="67342"/>
          <a:stretch/>
        </p:blipFill>
        <p:spPr bwMode="auto">
          <a:xfrm>
            <a:off x="2590800" y="228600"/>
            <a:ext cx="1583399" cy="1524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3810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 descr="http://www.canadatop.com/uploads/emoticons_336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4387" r="74346"/>
          <a:stretch/>
        </p:blipFill>
        <p:spPr bwMode="auto">
          <a:xfrm>
            <a:off x="2590800" y="5426229"/>
            <a:ext cx="1609668" cy="1431771"/>
          </a:xfrm>
          <a:prstGeom prst="rect">
            <a:avLst/>
          </a:prstGeom>
          <a:noFill/>
        </p:spPr>
      </p:pic>
      <p:pic>
        <p:nvPicPr>
          <p:cNvPr id="31" name="Picture 2" descr="http://www.canadatop.com/uploads/emoticons_336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346" b="83123"/>
          <a:stretch/>
        </p:blipFill>
        <p:spPr bwMode="auto">
          <a:xfrm>
            <a:off x="472440" y="304800"/>
            <a:ext cx="1584960" cy="1524000"/>
          </a:xfrm>
          <a:prstGeom prst="rect">
            <a:avLst/>
          </a:prstGeom>
          <a:noFill/>
        </p:spPr>
      </p:pic>
      <p:pic>
        <p:nvPicPr>
          <p:cNvPr id="32" name="Picture 2" descr="http://www.canadatop.com/uploads/emoticons_336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6685" r="74346" b="15612"/>
          <a:stretch/>
        </p:blipFill>
        <p:spPr bwMode="auto">
          <a:xfrm>
            <a:off x="2590800" y="3643923"/>
            <a:ext cx="1600200" cy="1613877"/>
          </a:xfrm>
          <a:prstGeom prst="rect">
            <a:avLst/>
          </a:prstGeom>
          <a:noFill/>
        </p:spPr>
      </p:pic>
      <p:pic>
        <p:nvPicPr>
          <p:cNvPr id="33" name="Picture 2" descr="http://www.canadatop.com/uploads/emoticons_336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183" r="74346" b="32715"/>
          <a:stretch/>
        </p:blipFill>
        <p:spPr bwMode="auto">
          <a:xfrm>
            <a:off x="533400" y="5416062"/>
            <a:ext cx="1600200" cy="1559170"/>
          </a:xfrm>
          <a:prstGeom prst="rect">
            <a:avLst/>
          </a:prstGeom>
          <a:noFill/>
        </p:spPr>
      </p:pic>
      <p:pic>
        <p:nvPicPr>
          <p:cNvPr id="34" name="Picture 2" descr="http://www.canadatop.com/uploads/emoticons_336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780" r="74346" b="50417"/>
          <a:stretch/>
        </p:blipFill>
        <p:spPr bwMode="auto">
          <a:xfrm>
            <a:off x="457200" y="3649784"/>
            <a:ext cx="1600200" cy="1531816"/>
          </a:xfrm>
          <a:prstGeom prst="rect">
            <a:avLst/>
          </a:prstGeom>
          <a:noFill/>
        </p:spPr>
      </p:pic>
      <p:pic>
        <p:nvPicPr>
          <p:cNvPr id="35" name="Picture 2" descr="http://www.canadatop.com/uploads/emoticons_336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877" r="74346" b="67220"/>
          <a:stretch/>
        </p:blipFill>
        <p:spPr bwMode="auto">
          <a:xfrm>
            <a:off x="457200" y="1981200"/>
            <a:ext cx="1676400" cy="1518791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4035"/>
          <a:stretch/>
        </p:blipFill>
        <p:spPr>
          <a:xfrm>
            <a:off x="2686050" y="7315200"/>
            <a:ext cx="1485900" cy="1400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18171" b="30891"/>
          <a:stretch/>
        </p:blipFill>
        <p:spPr>
          <a:xfrm>
            <a:off x="617220" y="7296150"/>
            <a:ext cx="1363980" cy="132969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0125" y="7239000"/>
            <a:ext cx="13620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76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46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46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46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6" descr="C:\Documents and Settings\kenkel.angela\Local Settings\Temporary Internet Files\Content.IE5\RCM3FYV9\MC900433821[1]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9412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28600"/>
            <a:ext cx="1524000" cy="1524000"/>
          </a:xfrm>
          <a:prstGeom prst="rect">
            <a:avLst/>
          </a:prstGeom>
          <a:noFill/>
        </p:spPr>
      </p:pic>
      <p:pic>
        <p:nvPicPr>
          <p:cNvPr id="38" name="Picture 5" descr="C:\Documents and Settings\kenkel.angela\Local Settings\Temporary Internet Files\Content.IE5\QVYJX6RK\MC900433818[1]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057400"/>
            <a:ext cx="1447800" cy="1447800"/>
          </a:xfrm>
          <a:prstGeom prst="rect">
            <a:avLst/>
          </a:prstGeom>
          <a:noFill/>
        </p:spPr>
      </p:pic>
      <p:pic>
        <p:nvPicPr>
          <p:cNvPr id="39" name="Picture 11" descr="C:\Documents and Settings\kenkel.angela\Local Settings\Temporary Internet Files\Content.IE5\7HU9WNN4\MC900433816[1]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5562600"/>
            <a:ext cx="1447800" cy="1447800"/>
          </a:xfrm>
          <a:prstGeom prst="rect">
            <a:avLst/>
          </a:prstGeom>
          <a:noFill/>
        </p:spPr>
      </p:pic>
      <p:pic>
        <p:nvPicPr>
          <p:cNvPr id="40" name="Picture 7" descr="C:\Documents and Settings\kenkel.angela\Local Settings\Temporary Internet Files\Content.IE5\RCM3FYV9\MC900433823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7315200"/>
            <a:ext cx="1447572" cy="1447572"/>
          </a:xfrm>
          <a:prstGeom prst="rect">
            <a:avLst/>
          </a:prstGeom>
          <a:noFill/>
        </p:spPr>
      </p:pic>
      <p:pic>
        <p:nvPicPr>
          <p:cNvPr id="41" name="Picture 13" descr="C:\Documents and Settings\kenkel.angela\Local Settings\Temporary Internet Files\Content.IE5\759YP5D5\MC90044041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038600"/>
            <a:ext cx="1447800" cy="1174439"/>
          </a:xfrm>
          <a:prstGeom prst="rect">
            <a:avLst/>
          </a:prstGeom>
          <a:noFill/>
        </p:spPr>
      </p:pic>
      <p:pic>
        <p:nvPicPr>
          <p:cNvPr id="42" name="Picture 2" descr="http://www.canadatop.com/uploads/emoticons_3367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961" b="83752"/>
          <a:stretch/>
        </p:blipFill>
        <p:spPr bwMode="auto">
          <a:xfrm>
            <a:off x="2590800" y="228600"/>
            <a:ext cx="1524000" cy="1570892"/>
          </a:xfrm>
          <a:prstGeom prst="rect">
            <a:avLst/>
          </a:prstGeom>
          <a:noFill/>
        </p:spPr>
      </p:pic>
      <p:pic>
        <p:nvPicPr>
          <p:cNvPr id="44" name="Picture 2" descr="http://www.canadatop.com/uploads/emoticons_3367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961" t="16248" b="66897"/>
          <a:stretch/>
        </p:blipFill>
        <p:spPr bwMode="auto">
          <a:xfrm>
            <a:off x="2667000" y="1905000"/>
            <a:ext cx="1524000" cy="1629508"/>
          </a:xfrm>
          <a:prstGeom prst="rect">
            <a:avLst/>
          </a:prstGeom>
          <a:noFill/>
        </p:spPr>
      </p:pic>
      <p:pic>
        <p:nvPicPr>
          <p:cNvPr id="45" name="Picture 2" descr="http://www.canadatop.com/uploads/emoticons_3367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961" t="33225" b="49557"/>
          <a:stretch/>
        </p:blipFill>
        <p:spPr bwMode="auto">
          <a:xfrm>
            <a:off x="2590800" y="3657600"/>
            <a:ext cx="1524000" cy="1664678"/>
          </a:xfrm>
          <a:prstGeom prst="rect">
            <a:avLst/>
          </a:prstGeom>
          <a:noFill/>
        </p:spPr>
      </p:pic>
      <p:pic>
        <p:nvPicPr>
          <p:cNvPr id="46" name="Picture 2" descr="http://www.canadatop.com/uploads/emoticons_3367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961" t="49957" b="32340"/>
          <a:stretch/>
        </p:blipFill>
        <p:spPr bwMode="auto">
          <a:xfrm>
            <a:off x="2590800" y="5334000"/>
            <a:ext cx="1524000" cy="1711569"/>
          </a:xfrm>
          <a:prstGeom prst="rect">
            <a:avLst/>
          </a:prstGeom>
          <a:noFill/>
        </p:spPr>
      </p:pic>
      <p:pic>
        <p:nvPicPr>
          <p:cNvPr id="47" name="Picture 2" descr="http://www.canadatop.com/uploads/emoticons_3367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961" t="67904" b="15848"/>
          <a:stretch/>
        </p:blipFill>
        <p:spPr bwMode="auto">
          <a:xfrm>
            <a:off x="2590800" y="7239000"/>
            <a:ext cx="1524000" cy="1570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1300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9925" y="6857999"/>
            <a:ext cx="2194560" cy="1524001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6812340"/>
            <a:ext cx="219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71885" y="761999"/>
            <a:ext cx="1295400" cy="1524001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71885" y="2286000"/>
            <a:ext cx="1295400" cy="1524001"/>
          </a:xfrm>
          <a:prstGeom prst="roundRect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71885" y="3810001"/>
            <a:ext cx="1295400" cy="1524001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71885" y="5333999"/>
            <a:ext cx="1295400" cy="1524001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71885" y="70091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1885" y="219437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  <a:ea typeface="KaiTi" pitchFamily="49" charset="-122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1885" y="371837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1885" y="519671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2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t="3216" r="76570" b="73123"/>
          <a:stretch/>
        </p:blipFill>
        <p:spPr>
          <a:xfrm>
            <a:off x="2748171" y="6812280"/>
            <a:ext cx="1366629" cy="164592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057400" y="2057400"/>
            <a:ext cx="47454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Sometimes I feel relaxed, calm and </a:t>
            </a:r>
          </a:p>
          <a:p>
            <a:pPr algn="ctr"/>
            <a:r>
              <a:rPr lang="en-US" sz="3600" dirty="0"/>
              <a:t>in control of my emotions and behavior.  When this happens</a:t>
            </a:r>
          </a:p>
          <a:p>
            <a:pPr algn="ctr"/>
            <a:r>
              <a:rPr lang="en-US" sz="3600" dirty="0"/>
              <a:t>I am at a 1 </a:t>
            </a:r>
          </a:p>
          <a:p>
            <a:pPr algn="ctr"/>
            <a:r>
              <a:rPr lang="en-US" sz="3600" dirty="0"/>
              <a:t>and can</a:t>
            </a:r>
          </a:p>
          <a:p>
            <a:pPr algn="ctr"/>
            <a:r>
              <a:rPr lang="en-US" sz="3600" dirty="0"/>
              <a:t>___________________.                                                     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33842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38400"/>
            <a:ext cx="6858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The following pages offer </a:t>
            </a:r>
          </a:p>
          <a:p>
            <a:pPr algn="ctr"/>
            <a:r>
              <a:rPr lang="en-US" sz="4000" dirty="0"/>
              <a:t>visual supports for </a:t>
            </a:r>
          </a:p>
          <a:p>
            <a:pPr algn="ctr"/>
            <a:r>
              <a:rPr lang="en-US" sz="4000" b="1" dirty="0"/>
              <a:t>36 interventions to consider</a:t>
            </a:r>
            <a:r>
              <a:rPr lang="en-US" sz="4000" dirty="0"/>
              <a:t>, that can be “cut and pasted”</a:t>
            </a:r>
          </a:p>
          <a:p>
            <a:pPr algn="ctr"/>
            <a:r>
              <a:rPr lang="en-US" sz="4000" dirty="0"/>
              <a:t>into the</a:t>
            </a:r>
            <a:endParaRPr lang="en-US" sz="4000" i="1" dirty="0"/>
          </a:p>
          <a:p>
            <a:pPr algn="ctr"/>
            <a:r>
              <a:rPr lang="en-US" sz="4000" b="1" dirty="0"/>
              <a:t>Social Story for </a:t>
            </a:r>
          </a:p>
          <a:p>
            <a:pPr algn="ctr"/>
            <a:r>
              <a:rPr lang="en-US" sz="4000" b="1" dirty="0"/>
              <a:t>Using My 5 Point Scale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3337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46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46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46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482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482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482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482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57200" y="1452518"/>
            <a:ext cx="15659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Ask to Take a Break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594" y="286678"/>
            <a:ext cx="1441928" cy="124498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590800" y="1452518"/>
            <a:ext cx="15659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Stomp My Feet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6137" y="367278"/>
            <a:ext cx="1337441" cy="113811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682490" y="1376318"/>
            <a:ext cx="15659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Count to 10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9720" y="310329"/>
            <a:ext cx="1273245" cy="108256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15290" y="3128918"/>
            <a:ext cx="15659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Start Over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183" y="2031382"/>
            <a:ext cx="1480017" cy="1251222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625090" y="3205118"/>
            <a:ext cx="15659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Think of a Solution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3152" y="2128607"/>
            <a:ext cx="1348444" cy="1153017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09874" y="3185549"/>
            <a:ext cx="15659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Hug a Pillow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1647" y="1981200"/>
            <a:ext cx="1642953" cy="1404844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491490" y="4979661"/>
            <a:ext cx="15659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Take a Break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933" y="3751148"/>
            <a:ext cx="1493710" cy="1283657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2548890" y="4974401"/>
            <a:ext cx="15659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Find a Quiet Place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33216" y="3882893"/>
            <a:ext cx="1016055" cy="1144851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4682490" y="4990167"/>
            <a:ext cx="15659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Ask for Help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1877" y="3852803"/>
            <a:ext cx="1410013" cy="1211729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415290" y="6732987"/>
            <a:ext cx="15659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Time Alone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645" y="5562600"/>
            <a:ext cx="1278133" cy="118167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2548890" y="6746864"/>
            <a:ext cx="15659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Listen to Music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86199" y="5638800"/>
            <a:ext cx="1409700" cy="10668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4682490" y="6690361"/>
            <a:ext cx="15659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Time Alone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2760" y="5562600"/>
            <a:ext cx="1358627" cy="1154322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491490" y="8420140"/>
            <a:ext cx="15659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Ask to Take a Walk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8705" y="7391400"/>
            <a:ext cx="1257300" cy="1076325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2548890" y="8417508"/>
            <a:ext cx="15659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Talk to a Friend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50279" y="7315200"/>
            <a:ext cx="1374514" cy="1176667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4682490" y="8294492"/>
            <a:ext cx="15659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Talk to Someone You Trust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4350" y="7239000"/>
            <a:ext cx="1309641" cy="111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27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46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46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46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482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482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482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482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290" y="1384181"/>
            <a:ext cx="15659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Take Deep Breaths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644" y="304800"/>
            <a:ext cx="1407566" cy="114605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15290" y="3225299"/>
            <a:ext cx="15659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Squeeze a Ball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138" y="1981200"/>
            <a:ext cx="1548094" cy="1323732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457200" y="4943171"/>
            <a:ext cx="15659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Yoga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84" y="3810000"/>
            <a:ext cx="1308538" cy="1158991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57200" y="6644354"/>
            <a:ext cx="15659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Jump 5 Times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3445" y="5562600"/>
            <a:ext cx="1337055" cy="1150883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57200" y="8454773"/>
            <a:ext cx="15659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Wall Push Ups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307" y="7381640"/>
            <a:ext cx="1251389" cy="1072619"/>
          </a:xfrm>
          <a:prstGeom prst="rect">
            <a:avLst/>
          </a:prstGeom>
        </p:spPr>
      </p:pic>
      <p:cxnSp>
        <p:nvCxnSpPr>
          <p:cNvPr id="57" name="Straight Connector 56"/>
          <p:cNvCxnSpPr/>
          <p:nvPr/>
        </p:nvCxnSpPr>
        <p:spPr>
          <a:xfrm flipH="1">
            <a:off x="1604003" y="7315200"/>
            <a:ext cx="15766" cy="116664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598119" y="1452083"/>
            <a:ext cx="15659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Use My Words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0" y="228600"/>
            <a:ext cx="1616561" cy="139772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1563" y="838051"/>
            <a:ext cx="301205" cy="173421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2544966" y="3184155"/>
            <a:ext cx="16460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Take 3 Deep Breaths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3604" y="2057400"/>
            <a:ext cx="1308209" cy="1125668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2590800" y="4824806"/>
            <a:ext cx="15659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Think About Something You Like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5392" y="3733800"/>
            <a:ext cx="1403788" cy="119806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0" t="14023" r="17433" b="14253"/>
          <a:stretch/>
        </p:blipFill>
        <p:spPr>
          <a:xfrm>
            <a:off x="3463513" y="3853401"/>
            <a:ext cx="422941" cy="42567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2590800" y="6736318"/>
            <a:ext cx="15659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Count to 10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86919" y="5638800"/>
            <a:ext cx="1377807" cy="1175188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2552846" y="8423243"/>
            <a:ext cx="17143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Jump on Trampoline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25744" y="7315200"/>
            <a:ext cx="1277656" cy="1072056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4648200" y="1476844"/>
            <a:ext cx="16565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Stretching Exercises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9008" y="364046"/>
            <a:ext cx="1385395" cy="118598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4753300" y="2997369"/>
            <a:ext cx="15659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Close Eyes/</a:t>
            </a:r>
          </a:p>
          <a:p>
            <a:pPr algn="ctr"/>
            <a:r>
              <a:rPr lang="en-US" sz="1350" b="1" dirty="0"/>
              <a:t>Head Down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05" t="4505" r="6658" b="6306"/>
          <a:stretch/>
        </p:blipFill>
        <p:spPr>
          <a:xfrm>
            <a:off x="4822805" y="1931367"/>
            <a:ext cx="1324301" cy="1213944"/>
          </a:xfrm>
          <a:prstGeom prst="rect">
            <a:avLst/>
          </a:prstGeom>
          <a:ln>
            <a:noFill/>
          </a:ln>
        </p:spPr>
      </p:pic>
      <p:sp>
        <p:nvSpPr>
          <p:cNvPr id="74" name="TextBox 73"/>
          <p:cNvSpPr txBox="1"/>
          <p:nvPr/>
        </p:nvSpPr>
        <p:spPr>
          <a:xfrm>
            <a:off x="4690238" y="4942526"/>
            <a:ext cx="15659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Positive Self Talk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73044" y="3810000"/>
            <a:ext cx="1358298" cy="1159523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4758690" y="6715293"/>
            <a:ext cx="15659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Stop Talking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3496" y="5638800"/>
            <a:ext cx="877271" cy="750997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79801" y="6030349"/>
            <a:ext cx="751490" cy="639941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4730737" y="8405668"/>
            <a:ext cx="15659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Talk to an Adult</a:t>
            </a: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9078" y="7239000"/>
            <a:ext cx="139065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37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46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46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46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482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482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482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482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57200" y="1447026"/>
            <a:ext cx="15659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Listen to Music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01" y="304800"/>
            <a:ext cx="1302006" cy="111146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1000" y="3198841"/>
            <a:ext cx="16460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Take 3 Deep Breaths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779" y="2057400"/>
            <a:ext cx="1375541" cy="11790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095" y="152400"/>
            <a:ext cx="9525" cy="95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7495" y="304800"/>
            <a:ext cx="9525" cy="95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8732" y="213613"/>
            <a:ext cx="1403788" cy="119806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554137" y="1304626"/>
            <a:ext cx="15659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Think About Something You Like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804" y="346346"/>
            <a:ext cx="496613" cy="49661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7224" y="304800"/>
            <a:ext cx="1434662" cy="120873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682490" y="1442583"/>
            <a:ext cx="15659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Ask for Help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25090" y="3073569"/>
            <a:ext cx="15659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Think About Something You Like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9682" y="1982563"/>
            <a:ext cx="1403788" cy="119806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7" r="32857" b="50444"/>
          <a:stretch/>
        </p:blipFill>
        <p:spPr>
          <a:xfrm>
            <a:off x="3467085" y="2102164"/>
            <a:ext cx="492524" cy="425669"/>
          </a:xfrm>
          <a:prstGeom prst="rect">
            <a:avLst/>
          </a:prstGeom>
        </p:spPr>
      </p:pic>
      <p:pic>
        <p:nvPicPr>
          <p:cNvPr id="3074" name="Picture 2" descr="Image result for peace sign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784" y="2057400"/>
            <a:ext cx="913231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678566" y="3200400"/>
            <a:ext cx="16460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Enjoy the Peace</a:t>
            </a:r>
          </a:p>
        </p:txBody>
      </p:sp>
    </p:spTree>
    <p:extLst>
      <p:ext uri="{BB962C8B-B14F-4D97-AF65-F5344CB8AC3E}">
        <p14:creationId xmlns:p14="http://schemas.microsoft.com/office/powerpoint/2010/main" val="28823806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67548"/>
            <a:ext cx="685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The following pages offer </a:t>
            </a:r>
          </a:p>
          <a:p>
            <a:pPr algn="ctr"/>
            <a:r>
              <a:rPr lang="en-US" sz="4000" dirty="0"/>
              <a:t>some other visual supports</a:t>
            </a:r>
          </a:p>
          <a:p>
            <a:pPr algn="ctr"/>
            <a:r>
              <a:rPr lang="en-US" sz="4000" dirty="0"/>
              <a:t>that can be “cut and pasted”</a:t>
            </a:r>
          </a:p>
          <a:p>
            <a:pPr algn="ctr"/>
            <a:r>
              <a:rPr lang="en-US" sz="4000" dirty="0"/>
              <a:t>into the</a:t>
            </a:r>
            <a:endParaRPr lang="en-US" sz="4000" i="1" dirty="0"/>
          </a:p>
          <a:p>
            <a:pPr algn="ctr"/>
            <a:r>
              <a:rPr lang="en-US" sz="4000" b="1" dirty="0"/>
              <a:t>Social Story for </a:t>
            </a:r>
          </a:p>
          <a:p>
            <a:pPr algn="ctr"/>
            <a:r>
              <a:rPr lang="en-US" sz="4000" b="1" dirty="0"/>
              <a:t>Using My 5 Point Scale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17663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46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46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48200" y="1934527"/>
            <a:ext cx="1676400" cy="15706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482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482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482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04800"/>
            <a:ext cx="1219200" cy="1219200"/>
          </a:xfrm>
          <a:prstGeom prst="rect">
            <a:avLst/>
          </a:prstGeom>
        </p:spPr>
      </p:pic>
      <p:pic>
        <p:nvPicPr>
          <p:cNvPr id="2050" name="Picture 2" descr="http://ccooper.typepad.com/.a/6a01156e5d4ac6970c017c36d90ef9970b-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940" y="2057400"/>
            <a:ext cx="1153060" cy="118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780872"/>
            <a:ext cx="1219200" cy="124832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1" t="4370" r="4355" b="5602"/>
          <a:stretch/>
        </p:blipFill>
        <p:spPr>
          <a:xfrm>
            <a:off x="2819400" y="2087879"/>
            <a:ext cx="1104900" cy="111252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8" r="12030" b="16876"/>
          <a:stretch/>
        </p:blipFill>
        <p:spPr>
          <a:xfrm>
            <a:off x="685800" y="5562600"/>
            <a:ext cx="990599" cy="124123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81000"/>
            <a:ext cx="1524000" cy="1143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7" t="-3419" r="29829" b="3419"/>
          <a:stretch/>
        </p:blipFill>
        <p:spPr>
          <a:xfrm rot="5400000">
            <a:off x="589302" y="325098"/>
            <a:ext cx="1259796" cy="12192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3886200"/>
            <a:ext cx="1447800" cy="118632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5" t="26790" r="8178"/>
          <a:stretch/>
        </p:blipFill>
        <p:spPr>
          <a:xfrm>
            <a:off x="457200" y="1981200"/>
            <a:ext cx="1558235" cy="12954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5562600"/>
            <a:ext cx="1486678" cy="127802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0" t="15785" r="16950" b="29661"/>
          <a:stretch/>
        </p:blipFill>
        <p:spPr>
          <a:xfrm>
            <a:off x="2910556" y="5562600"/>
            <a:ext cx="899444" cy="121920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6" t="7493" r="13860" b="41125"/>
          <a:stretch/>
        </p:blipFill>
        <p:spPr>
          <a:xfrm>
            <a:off x="609600" y="7274986"/>
            <a:ext cx="1143000" cy="121534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1" r="10439" b="10439"/>
          <a:stretch/>
        </p:blipFill>
        <p:spPr>
          <a:xfrm>
            <a:off x="2788905" y="7309338"/>
            <a:ext cx="1097295" cy="122506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r="7000" b="48979"/>
          <a:stretch/>
        </p:blipFill>
        <p:spPr>
          <a:xfrm>
            <a:off x="4953000" y="7321731"/>
            <a:ext cx="1060938" cy="1151876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4648200" y="4953000"/>
            <a:ext cx="16764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“Heart Racing”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15290" y="1447800"/>
            <a:ext cx="16421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Fist Clenched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81000" y="3205118"/>
            <a:ext cx="16421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Fists Clenched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15290" y="4957718"/>
            <a:ext cx="16421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Fist Clenched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81000" y="6705600"/>
            <a:ext cx="16421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Jaw Clenched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15290" y="8462918"/>
            <a:ext cx="16421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Jaw Clenched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514600" y="8462918"/>
            <a:ext cx="16421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Jaw Tight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514600" y="6705600"/>
            <a:ext cx="16421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Jaw Tight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514600" y="3205118"/>
            <a:ext cx="16421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Neck Tight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548890" y="1447800"/>
            <a:ext cx="16421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Muscles Tight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648200" y="3200400"/>
            <a:ext cx="16764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“Heart Racing”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648200" y="1447800"/>
            <a:ext cx="16764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Heart Pounding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648200" y="8458200"/>
            <a:ext cx="16764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Heart Pounding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648200" y="6710318"/>
            <a:ext cx="16764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Heart Beating Fast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5146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2"/>
          <a:stretch/>
        </p:blipFill>
        <p:spPr>
          <a:xfrm>
            <a:off x="2590800" y="3962400"/>
            <a:ext cx="1539920" cy="10668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548890" y="4953000"/>
            <a:ext cx="16421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Neck Tight</a:t>
            </a:r>
          </a:p>
        </p:txBody>
      </p:sp>
    </p:spTree>
    <p:extLst>
      <p:ext uri="{BB962C8B-B14F-4D97-AF65-F5344CB8AC3E}">
        <p14:creationId xmlns:p14="http://schemas.microsoft.com/office/powerpoint/2010/main" val="6664529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46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46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46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482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482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482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482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2" descr="http://holytotemic.typepad.com/.a/6a01347ffcc622970c0133f205ddbd970b-p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59"/>
          <a:stretch/>
        </p:blipFill>
        <p:spPr bwMode="auto">
          <a:xfrm>
            <a:off x="533400" y="304800"/>
            <a:ext cx="1371600" cy="118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3" r="10116"/>
          <a:stretch/>
        </p:blipFill>
        <p:spPr>
          <a:xfrm>
            <a:off x="533400" y="2057400"/>
            <a:ext cx="1295400" cy="12001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06" y="3810000"/>
            <a:ext cx="1539494" cy="115824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0" t="10435" r="26706" b="25489"/>
          <a:stretch/>
        </p:blipFill>
        <p:spPr>
          <a:xfrm>
            <a:off x="609600" y="5562600"/>
            <a:ext cx="1219200" cy="124893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" r="6028"/>
          <a:stretch/>
        </p:blipFill>
        <p:spPr>
          <a:xfrm>
            <a:off x="457200" y="7391400"/>
            <a:ext cx="1506541" cy="1143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62" b="3077"/>
          <a:stretch/>
        </p:blipFill>
        <p:spPr>
          <a:xfrm>
            <a:off x="2696969" y="304800"/>
            <a:ext cx="1265431" cy="12192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t="6854" r="12910" b="20591"/>
          <a:stretch/>
        </p:blipFill>
        <p:spPr>
          <a:xfrm>
            <a:off x="2819400" y="2021417"/>
            <a:ext cx="1066800" cy="125518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38400"/>
            <a:ext cx="1459200" cy="11856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6" r="19270"/>
          <a:stretch/>
        </p:blipFill>
        <p:spPr>
          <a:xfrm>
            <a:off x="4724400" y="2133600"/>
            <a:ext cx="1455843" cy="11430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9" t="28461" r="21077"/>
          <a:stretch/>
        </p:blipFill>
        <p:spPr>
          <a:xfrm>
            <a:off x="4876800" y="3810000"/>
            <a:ext cx="1125466" cy="12954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" r="8432" b="3823"/>
          <a:stretch/>
        </p:blipFill>
        <p:spPr>
          <a:xfrm>
            <a:off x="4800600" y="5562600"/>
            <a:ext cx="1383390" cy="1219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768237"/>
            <a:ext cx="1466850" cy="1184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" b="6660"/>
          <a:stretch/>
        </p:blipFill>
        <p:spPr>
          <a:xfrm>
            <a:off x="2824436" y="5562600"/>
            <a:ext cx="1061763" cy="13614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8" r="17094" b="8115"/>
          <a:stretch/>
        </p:blipFill>
        <p:spPr>
          <a:xfrm>
            <a:off x="2743200" y="7315200"/>
            <a:ext cx="1295400" cy="12103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1" t="9176" r="8461" b="45785"/>
          <a:stretch/>
        </p:blipFill>
        <p:spPr>
          <a:xfrm>
            <a:off x="4862278" y="7303477"/>
            <a:ext cx="1233722" cy="1230923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415290" y="1447800"/>
            <a:ext cx="16421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Head Pounding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548890" y="1447800"/>
            <a:ext cx="16421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Thoughts Racing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648200" y="1447800"/>
            <a:ext cx="1676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Stomach Churning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1000" y="3205118"/>
            <a:ext cx="16421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Head Exploding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5290" y="4957718"/>
            <a:ext cx="16421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Head Exploding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81000" y="6705600"/>
            <a:ext cx="16421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Head Exploding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514600" y="3205118"/>
            <a:ext cx="16421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Mind Racing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548890" y="4953000"/>
            <a:ext cx="16421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Thoughts Racing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514600" y="8462918"/>
            <a:ext cx="16421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Thoughts Racing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514600" y="6705600"/>
            <a:ext cx="16421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Mind Racing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648200" y="3200400"/>
            <a:ext cx="1676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Stomach Churning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648200" y="4953000"/>
            <a:ext cx="1676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Stomach Churning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648200" y="6705600"/>
            <a:ext cx="1676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Stomach Churning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648200" y="8458200"/>
            <a:ext cx="1676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“Knot in Stomach”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15290" y="8462918"/>
            <a:ext cx="16421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Headache</a:t>
            </a:r>
          </a:p>
        </p:txBody>
      </p:sp>
    </p:spTree>
    <p:extLst>
      <p:ext uri="{BB962C8B-B14F-4D97-AF65-F5344CB8AC3E}">
        <p14:creationId xmlns:p14="http://schemas.microsoft.com/office/powerpoint/2010/main" val="28282567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46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46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46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2286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48200" y="19812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48200" y="37338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48200" y="54864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48200" y="7239000"/>
            <a:ext cx="1676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t="5385" b="6923"/>
          <a:stretch/>
        </p:blipFill>
        <p:spPr>
          <a:xfrm>
            <a:off x="5029200" y="3810000"/>
            <a:ext cx="914400" cy="13740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9" r="17366"/>
          <a:stretch/>
        </p:blipFill>
        <p:spPr>
          <a:xfrm>
            <a:off x="533400" y="3848100"/>
            <a:ext cx="1346278" cy="1257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0" y="2209800"/>
            <a:ext cx="1600200" cy="1143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6" r="76521" b="60560"/>
          <a:stretch/>
        </p:blipFill>
        <p:spPr>
          <a:xfrm>
            <a:off x="2743200" y="3669891"/>
            <a:ext cx="1295400" cy="158790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7" t="4359" r="11667" b="2308"/>
          <a:stretch/>
        </p:blipFill>
        <p:spPr>
          <a:xfrm>
            <a:off x="2819400" y="5621643"/>
            <a:ext cx="1025769" cy="123635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t="7936" r="13162" b="21274"/>
          <a:stretch/>
        </p:blipFill>
        <p:spPr>
          <a:xfrm>
            <a:off x="4727714" y="304800"/>
            <a:ext cx="1444486" cy="13716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81200"/>
            <a:ext cx="1600200" cy="150418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588000"/>
            <a:ext cx="762000" cy="1270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315200"/>
            <a:ext cx="1447800" cy="14478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8" t="5503" r="22663" b="6449"/>
          <a:stretch/>
        </p:blipFill>
        <p:spPr>
          <a:xfrm>
            <a:off x="2819400" y="7315200"/>
            <a:ext cx="975032" cy="139504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8" t="9744" r="7718" b="23333"/>
          <a:stretch/>
        </p:blipFill>
        <p:spPr>
          <a:xfrm>
            <a:off x="762000" y="7315200"/>
            <a:ext cx="914400" cy="140387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5" r="21539" b="18718"/>
          <a:stretch/>
        </p:blipFill>
        <p:spPr>
          <a:xfrm>
            <a:off x="762000" y="381000"/>
            <a:ext cx="914400" cy="133373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2" t="7377" r="9060" b="11252"/>
          <a:stretch/>
        </p:blipFill>
        <p:spPr>
          <a:xfrm>
            <a:off x="2971800" y="381000"/>
            <a:ext cx="934098" cy="12954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562600"/>
            <a:ext cx="838199" cy="144235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19078" r="6348" b="7929"/>
          <a:stretch/>
        </p:blipFill>
        <p:spPr>
          <a:xfrm>
            <a:off x="716106" y="2057401"/>
            <a:ext cx="103649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80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76600"/>
            <a:ext cx="685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The following pages offer </a:t>
            </a:r>
          </a:p>
          <a:p>
            <a:pPr algn="ctr"/>
            <a:r>
              <a:rPr lang="en-US" sz="4000" dirty="0"/>
              <a:t>more space if needed to “cut and paste” visual supports for </a:t>
            </a:r>
          </a:p>
          <a:p>
            <a:pPr algn="ctr"/>
            <a:r>
              <a:rPr lang="en-US" sz="4000" b="1" dirty="0"/>
              <a:t>36 interventions to consider</a:t>
            </a:r>
            <a:r>
              <a:rPr lang="en-US" sz="40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651424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9925" y="6857999"/>
            <a:ext cx="2194560" cy="1524001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6812340"/>
            <a:ext cx="219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71885" y="761999"/>
            <a:ext cx="1295400" cy="1524001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71885" y="2286000"/>
            <a:ext cx="1295400" cy="1524001"/>
          </a:xfrm>
          <a:prstGeom prst="roundRect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71885" y="3810001"/>
            <a:ext cx="1295400" cy="1524001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71885" y="5333999"/>
            <a:ext cx="1295400" cy="1524001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71885" y="70091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1885" y="219437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  <a:ea typeface="KaiTi" pitchFamily="49" charset="-122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1885" y="371837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1885" y="519671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2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t="3216" r="76570" b="73123"/>
          <a:stretch/>
        </p:blipFill>
        <p:spPr>
          <a:xfrm>
            <a:off x="2748171" y="6812280"/>
            <a:ext cx="1366629" cy="164592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057400" y="1752600"/>
            <a:ext cx="47454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Sometimes I feel relaxed, calm and </a:t>
            </a:r>
          </a:p>
          <a:p>
            <a:pPr algn="ctr"/>
            <a:r>
              <a:rPr lang="en-US" sz="3600" dirty="0"/>
              <a:t>in control of my emotions and behavior.  When this happens</a:t>
            </a:r>
          </a:p>
          <a:p>
            <a:pPr algn="ctr"/>
            <a:r>
              <a:rPr lang="en-US" sz="3600" dirty="0"/>
              <a:t>I am at a 1 </a:t>
            </a:r>
          </a:p>
          <a:p>
            <a:pPr algn="ctr"/>
            <a:r>
              <a:rPr lang="en-US" sz="3600" dirty="0"/>
              <a:t>and can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___________________.                                                     </a:t>
            </a:r>
          </a:p>
          <a:p>
            <a:pPr algn="ctr"/>
            <a:endParaRPr lang="en-US" sz="3600" dirty="0"/>
          </a:p>
        </p:txBody>
      </p:sp>
      <p:pic>
        <p:nvPicPr>
          <p:cNvPr id="25" name="Picture 2" descr="Image result for peace sig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288037"/>
            <a:ext cx="913231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424485" y="5715000"/>
            <a:ext cx="2985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enjoy the peace</a:t>
            </a:r>
          </a:p>
        </p:txBody>
      </p:sp>
    </p:spTree>
    <p:extLst>
      <p:ext uri="{BB962C8B-B14F-4D97-AF65-F5344CB8AC3E}">
        <p14:creationId xmlns:p14="http://schemas.microsoft.com/office/powerpoint/2010/main" val="4241655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9925" y="6857999"/>
            <a:ext cx="2194560" cy="1524001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6812340"/>
            <a:ext cx="219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71885" y="761999"/>
            <a:ext cx="1295400" cy="1524001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71885" y="2286000"/>
            <a:ext cx="1295400" cy="1524001"/>
          </a:xfrm>
          <a:prstGeom prst="roundRect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71885" y="3810001"/>
            <a:ext cx="1295400" cy="1524001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71885" y="5333999"/>
            <a:ext cx="1295400" cy="1524001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71885" y="70091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1885" y="219437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  <a:ea typeface="KaiTi" pitchFamily="49" charset="-122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1885" y="371837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1885" y="519671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2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t="3216" r="76570" b="73123"/>
          <a:stretch/>
        </p:blipFill>
        <p:spPr>
          <a:xfrm>
            <a:off x="2748171" y="6812280"/>
            <a:ext cx="1366629" cy="164592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103913" y="3429000"/>
            <a:ext cx="45254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When I am at 1</a:t>
            </a:r>
          </a:p>
          <a:p>
            <a:pPr algn="ctr"/>
            <a:r>
              <a:rPr lang="en-US" sz="3600" dirty="0"/>
              <a:t> I feel good </a:t>
            </a:r>
          </a:p>
          <a:p>
            <a:pPr algn="ctr"/>
            <a:r>
              <a:rPr lang="en-US" sz="3600" dirty="0"/>
              <a:t>and others </a:t>
            </a:r>
          </a:p>
          <a:p>
            <a:pPr algn="ctr"/>
            <a:r>
              <a:rPr lang="en-US" sz="3600" dirty="0"/>
              <a:t>want to be around me.</a:t>
            </a:r>
          </a:p>
        </p:txBody>
      </p:sp>
    </p:spTree>
    <p:extLst>
      <p:ext uri="{BB962C8B-B14F-4D97-AF65-F5344CB8AC3E}">
        <p14:creationId xmlns:p14="http://schemas.microsoft.com/office/powerpoint/2010/main" val="42765187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671885" y="990599"/>
            <a:ext cx="1295400" cy="1524001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71885" y="2514600"/>
            <a:ext cx="1295400" cy="1524001"/>
          </a:xfrm>
          <a:prstGeom prst="roundRect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71885" y="4038601"/>
            <a:ext cx="1295400" cy="1524001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71885" y="92951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1885" y="242297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  <a:ea typeface="KaiTi" pitchFamily="49" charset="-122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1885" y="394697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09800" y="-152400"/>
            <a:ext cx="44958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" dirty="0"/>
          </a:p>
          <a:p>
            <a:pPr algn="ctr"/>
            <a:r>
              <a:rPr lang="en-US" sz="3600" dirty="0"/>
              <a:t>Sometimes I feel </a:t>
            </a:r>
          </a:p>
          <a:p>
            <a:pPr algn="ctr"/>
            <a:r>
              <a:rPr lang="en-US" sz="3600" dirty="0"/>
              <a:t>a little worried, </a:t>
            </a:r>
          </a:p>
          <a:p>
            <a:pPr algn="ctr"/>
            <a:r>
              <a:rPr lang="en-US" sz="3600" dirty="0"/>
              <a:t>tired, nervous, </a:t>
            </a:r>
          </a:p>
          <a:p>
            <a:pPr algn="ctr"/>
            <a:r>
              <a:rPr lang="en-US" sz="3600" dirty="0"/>
              <a:t>uneasy or anxious.  When this happens </a:t>
            </a:r>
          </a:p>
          <a:p>
            <a:pPr algn="ctr"/>
            <a:r>
              <a:rPr lang="en-US" sz="3600" dirty="0"/>
              <a:t>I am at a 2 and can </a:t>
            </a:r>
          </a:p>
          <a:p>
            <a:pPr algn="ctr"/>
            <a:endParaRPr lang="en-US" sz="800" dirty="0"/>
          </a:p>
          <a:p>
            <a:pPr algn="ctr"/>
            <a:endParaRPr lang="en-US" sz="800" dirty="0"/>
          </a:p>
          <a:p>
            <a:pPr algn="ctr"/>
            <a:endParaRPr lang="en-US" sz="800" dirty="0"/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__________________ </a:t>
            </a:r>
          </a:p>
          <a:p>
            <a:pPr algn="ctr"/>
            <a:r>
              <a:rPr lang="en-US" sz="3600" dirty="0"/>
              <a:t>to feel better </a:t>
            </a:r>
          </a:p>
          <a:p>
            <a:pPr algn="ctr"/>
            <a:r>
              <a:rPr lang="en-US" sz="3600" dirty="0"/>
              <a:t>and return to a 1.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43840" y="5598679"/>
            <a:ext cx="2194560" cy="1524001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43840" y="5562600"/>
            <a:ext cx="219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2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01040" y="7162799"/>
            <a:ext cx="1295400" cy="1524001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01040" y="710171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1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4" t="3781" r="6029" b="73123"/>
          <a:stretch/>
        </p:blipFill>
        <p:spPr>
          <a:xfrm>
            <a:off x="2590800" y="5669280"/>
            <a:ext cx="1383407" cy="16459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419350" y="4114800"/>
            <a:ext cx="407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use positive self talk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5249" y="3169677"/>
            <a:ext cx="1392502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819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671885" y="761999"/>
            <a:ext cx="1295400" cy="1524001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71885" y="2286000"/>
            <a:ext cx="1295400" cy="1524001"/>
          </a:xfrm>
          <a:prstGeom prst="roundRect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71885" y="70091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1885" y="219437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  <a:ea typeface="KaiTi" pitchFamily="49" charset="-122"/>
              </a:rPr>
              <a:t>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01040" y="6934199"/>
            <a:ext cx="1295400" cy="1524001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01040" y="687311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28600" y="3855659"/>
            <a:ext cx="2194560" cy="1524001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28600" y="3810000"/>
            <a:ext cx="219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85800" y="5364542"/>
            <a:ext cx="1295400" cy="1524001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5800" y="5227260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2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2" t="3976" r="52931" b="73123"/>
          <a:stretch/>
        </p:blipFill>
        <p:spPr>
          <a:xfrm>
            <a:off x="2743200" y="3840480"/>
            <a:ext cx="1411991" cy="164592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209800" y="381000"/>
            <a:ext cx="443484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Sometimes I feel frustrated, tense, annoyed and </a:t>
            </a:r>
          </a:p>
          <a:p>
            <a:pPr algn="ctr"/>
            <a:r>
              <a:rPr lang="en-US" sz="3600" dirty="0"/>
              <a:t>am struggling</a:t>
            </a:r>
          </a:p>
          <a:p>
            <a:pPr algn="ctr"/>
            <a:r>
              <a:rPr lang="en-US" sz="3600" dirty="0"/>
              <a:t>to stay in control. </a:t>
            </a:r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When this happens</a:t>
            </a:r>
          </a:p>
          <a:p>
            <a:pPr algn="ctr"/>
            <a:r>
              <a:rPr lang="en-US" sz="3600" dirty="0"/>
              <a:t>I am at a 3 and can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 _________________ to feel better and return to a 2 or 1.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7224" y="6258869"/>
            <a:ext cx="1434662" cy="12087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81200" y="6882825"/>
            <a:ext cx="407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ask for help</a:t>
            </a:r>
          </a:p>
        </p:txBody>
      </p:sp>
    </p:spTree>
    <p:extLst>
      <p:ext uri="{BB962C8B-B14F-4D97-AF65-F5344CB8AC3E}">
        <p14:creationId xmlns:p14="http://schemas.microsoft.com/office/powerpoint/2010/main" val="11494252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671885" y="761999"/>
            <a:ext cx="1295400" cy="1524001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71885" y="70091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5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01040" y="6934199"/>
            <a:ext cx="1295400" cy="1524001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01040" y="687311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1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85800" y="5364542"/>
            <a:ext cx="1295400" cy="1524001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5800" y="5227260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96441" y="-168473"/>
            <a:ext cx="4861560" cy="94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" dirty="0"/>
          </a:p>
          <a:p>
            <a:pPr algn="ctr"/>
            <a:endParaRPr lang="en-US" sz="200" dirty="0"/>
          </a:p>
          <a:p>
            <a:pPr algn="ctr"/>
            <a:endParaRPr lang="en-US" sz="200" dirty="0"/>
          </a:p>
          <a:p>
            <a:pPr algn="ctr"/>
            <a:endParaRPr lang="en-US" sz="200" dirty="0"/>
          </a:p>
          <a:p>
            <a:pPr algn="ctr"/>
            <a:endParaRPr lang="en-US" sz="200" dirty="0"/>
          </a:p>
          <a:p>
            <a:pPr algn="ctr"/>
            <a:endParaRPr lang="en-US" sz="200" dirty="0"/>
          </a:p>
          <a:p>
            <a:pPr algn="ctr"/>
            <a:r>
              <a:rPr lang="en-US" sz="3600" dirty="0"/>
              <a:t>Sometimes I feel </a:t>
            </a:r>
          </a:p>
          <a:p>
            <a:pPr algn="ctr"/>
            <a:r>
              <a:rPr lang="en-US" sz="3600" dirty="0"/>
              <a:t>so upset that </a:t>
            </a:r>
          </a:p>
          <a:p>
            <a:pPr algn="ctr"/>
            <a:r>
              <a:rPr lang="en-US" sz="3600" dirty="0"/>
              <a:t>I have negative thoughts</a:t>
            </a:r>
          </a:p>
          <a:p>
            <a:pPr algn="ctr"/>
            <a:r>
              <a:rPr lang="en-US" sz="3600" dirty="0"/>
              <a:t>and feel that</a:t>
            </a:r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200" dirty="0"/>
          </a:p>
          <a:p>
            <a:pPr algn="ctr"/>
            <a:endParaRPr lang="en-US" sz="200" dirty="0"/>
          </a:p>
          <a:p>
            <a:pPr algn="ctr"/>
            <a:endParaRPr lang="en-US" sz="200" dirty="0"/>
          </a:p>
          <a:p>
            <a:pPr algn="ctr"/>
            <a:endParaRPr lang="en-US" sz="200" dirty="0"/>
          </a:p>
          <a:p>
            <a:pPr algn="ctr"/>
            <a:endParaRPr lang="en-US" sz="200" dirty="0"/>
          </a:p>
          <a:p>
            <a:pPr algn="ctr"/>
            <a:endParaRPr lang="en-US" sz="200" dirty="0"/>
          </a:p>
          <a:p>
            <a:pPr algn="ctr"/>
            <a:endParaRPr lang="en-US" sz="200" dirty="0"/>
          </a:p>
          <a:p>
            <a:pPr algn="ctr"/>
            <a:endParaRPr lang="en-US" sz="200" dirty="0"/>
          </a:p>
          <a:p>
            <a:pPr algn="ctr"/>
            <a:endParaRPr lang="en-US" sz="200" dirty="0"/>
          </a:p>
          <a:p>
            <a:pPr algn="ctr"/>
            <a:endParaRPr lang="en-US" sz="200" dirty="0"/>
          </a:p>
          <a:p>
            <a:pPr algn="ctr"/>
            <a:r>
              <a:rPr lang="en-US" sz="3600" dirty="0"/>
              <a:t>I am starting to lose it.   When this happens</a:t>
            </a:r>
          </a:p>
          <a:p>
            <a:pPr algn="ctr"/>
            <a:r>
              <a:rPr lang="en-US" sz="3600" dirty="0"/>
              <a:t>I am at a 4.  </a:t>
            </a:r>
          </a:p>
          <a:p>
            <a:pPr algn="ctr"/>
            <a:r>
              <a:rPr lang="en-US" sz="3600" dirty="0"/>
              <a:t>Others can help me </a:t>
            </a:r>
          </a:p>
          <a:p>
            <a:pPr algn="ctr"/>
            <a:r>
              <a:rPr lang="en-US" sz="3600" dirty="0"/>
              <a:t>make better choices</a:t>
            </a:r>
          </a:p>
          <a:p>
            <a:pPr algn="ctr"/>
            <a:r>
              <a:rPr lang="en-US" sz="3600" dirty="0"/>
              <a:t>by prompting me to 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____________________ so I can feel better</a:t>
            </a:r>
          </a:p>
          <a:p>
            <a:pPr algn="ctr"/>
            <a:r>
              <a:rPr lang="en-US" sz="3600" dirty="0"/>
              <a:t>and return to a 3, 2 or 1.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70560" y="3809999"/>
            <a:ext cx="1295400" cy="1524001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70560" y="3718375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3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28600" y="2281541"/>
            <a:ext cx="2194560" cy="1524001"/>
          </a:xfrm>
          <a:prstGeom prst="roundRect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28600" y="2240340"/>
            <a:ext cx="219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  <a:ea typeface="KaiTi" pitchFamily="49" charset="-122"/>
              </a:rPr>
              <a:t>4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5" t="59603" r="51289" b="16541"/>
          <a:stretch/>
        </p:blipFill>
        <p:spPr>
          <a:xfrm>
            <a:off x="2743199" y="2240280"/>
            <a:ext cx="1371601" cy="16459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7002110"/>
            <a:ext cx="877271" cy="75099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9305" y="7393659"/>
            <a:ext cx="751490" cy="63994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752600" y="7263825"/>
            <a:ext cx="407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stop talking</a:t>
            </a:r>
          </a:p>
        </p:txBody>
      </p:sp>
    </p:spTree>
    <p:extLst>
      <p:ext uri="{BB962C8B-B14F-4D97-AF65-F5344CB8AC3E}">
        <p14:creationId xmlns:p14="http://schemas.microsoft.com/office/powerpoint/2010/main" val="21753841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701040" y="6934199"/>
            <a:ext cx="1295400" cy="1524001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01040" y="687311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1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85800" y="5364542"/>
            <a:ext cx="1295400" cy="1524001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5800" y="5227260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70560" y="3809999"/>
            <a:ext cx="1295400" cy="1524001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70560" y="3718375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01040" y="2255519"/>
            <a:ext cx="1295400" cy="1524001"/>
          </a:xfrm>
          <a:prstGeom prst="roundRect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1040" y="2163896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  <a:ea typeface="KaiTi" pitchFamily="49" charset="-122"/>
              </a:rPr>
              <a:t>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43840" y="731519"/>
            <a:ext cx="2194560" cy="1524001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43840" y="632185"/>
            <a:ext cx="219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" t="59173" r="75114" b="17828"/>
          <a:stretch/>
        </p:blipFill>
        <p:spPr>
          <a:xfrm>
            <a:off x="2667000" y="609600"/>
            <a:ext cx="1305577" cy="164592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209800" y="263902"/>
            <a:ext cx="464820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                 Sometimes</a:t>
            </a:r>
          </a:p>
          <a:p>
            <a:pPr algn="ctr"/>
            <a:r>
              <a:rPr lang="en-US" sz="3600" dirty="0"/>
              <a:t>                    I totally lose        </a:t>
            </a:r>
          </a:p>
          <a:p>
            <a:pPr algn="ctr"/>
            <a:r>
              <a:rPr lang="en-US" sz="3600" dirty="0"/>
              <a:t>               control of</a:t>
            </a:r>
          </a:p>
          <a:p>
            <a:pPr algn="ctr"/>
            <a:r>
              <a:rPr lang="en-US" sz="3600" dirty="0"/>
              <a:t>         what I do or say.   When this happens</a:t>
            </a:r>
          </a:p>
          <a:p>
            <a:pPr algn="ctr"/>
            <a:r>
              <a:rPr lang="en-US" sz="3600" dirty="0"/>
              <a:t>I am at a 5 </a:t>
            </a:r>
          </a:p>
          <a:p>
            <a:pPr algn="ctr"/>
            <a:r>
              <a:rPr lang="en-US" sz="3600" dirty="0"/>
              <a:t>and people around me</a:t>
            </a:r>
          </a:p>
          <a:p>
            <a:pPr algn="ctr"/>
            <a:r>
              <a:rPr lang="en-US" sz="3600" dirty="0"/>
              <a:t>do not feel</a:t>
            </a:r>
          </a:p>
          <a:p>
            <a:pPr algn="ctr"/>
            <a:r>
              <a:rPr lang="en-US" sz="3600" dirty="0"/>
              <a:t>comfortable or safe.  Others can </a:t>
            </a:r>
          </a:p>
          <a:p>
            <a:pPr algn="ctr"/>
            <a:r>
              <a:rPr lang="en-US" sz="3600" dirty="0"/>
              <a:t>help me calm down</a:t>
            </a:r>
          </a:p>
          <a:p>
            <a:pPr algn="ctr"/>
            <a:r>
              <a:rPr lang="en-US" sz="3600" dirty="0"/>
              <a:t>by prompting me to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 __________________ so I can feel better and return to a 4, 3, 2 or 1.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4745" y="6705600"/>
            <a:ext cx="1016055" cy="11448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71700" y="7086600"/>
            <a:ext cx="407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find a quiet place</a:t>
            </a:r>
          </a:p>
        </p:txBody>
      </p:sp>
    </p:spTree>
    <p:extLst>
      <p:ext uri="{BB962C8B-B14F-4D97-AF65-F5344CB8AC3E}">
        <p14:creationId xmlns:p14="http://schemas.microsoft.com/office/powerpoint/2010/main" val="3036829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671885" y="761999"/>
            <a:ext cx="1295400" cy="1524001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71885" y="2286000"/>
            <a:ext cx="1295400" cy="1524001"/>
          </a:xfrm>
          <a:prstGeom prst="roundRect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71885" y="3810001"/>
            <a:ext cx="1295400" cy="1524001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71885" y="70091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1885" y="219437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  <a:ea typeface="KaiTi" pitchFamily="49" charset="-122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1885" y="371837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33600" y="255687"/>
            <a:ext cx="4495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Sometimes I feel </a:t>
            </a:r>
          </a:p>
          <a:p>
            <a:pPr algn="ctr"/>
            <a:r>
              <a:rPr lang="en-US" sz="3600" dirty="0"/>
              <a:t>a little worried, </a:t>
            </a:r>
          </a:p>
          <a:p>
            <a:pPr algn="ctr"/>
            <a:r>
              <a:rPr lang="en-US" sz="3600" dirty="0"/>
              <a:t>tired, nervous, </a:t>
            </a:r>
          </a:p>
          <a:p>
            <a:pPr algn="ctr"/>
            <a:r>
              <a:rPr lang="en-US" sz="3600" dirty="0"/>
              <a:t>uneasy or anxious.  When this happens </a:t>
            </a:r>
          </a:p>
          <a:p>
            <a:pPr algn="ctr"/>
            <a:r>
              <a:rPr lang="en-US" sz="3600" dirty="0"/>
              <a:t>I am at a 2 and can __________________ </a:t>
            </a:r>
          </a:p>
          <a:p>
            <a:pPr algn="ctr"/>
            <a:r>
              <a:rPr lang="en-US" sz="3600" dirty="0"/>
              <a:t>to feel better </a:t>
            </a:r>
          </a:p>
          <a:p>
            <a:pPr algn="ctr"/>
            <a:r>
              <a:rPr lang="en-US" sz="3600" dirty="0"/>
              <a:t>and return to a 1.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43840" y="5370079"/>
            <a:ext cx="2194560" cy="1524001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43840" y="5334000"/>
            <a:ext cx="219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2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01040" y="6934199"/>
            <a:ext cx="1295400" cy="1524001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01040" y="687311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1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4" t="3781" r="6029" b="73123"/>
          <a:stretch/>
        </p:blipFill>
        <p:spPr>
          <a:xfrm>
            <a:off x="2743200" y="5334000"/>
            <a:ext cx="1383407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61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671885" y="761999"/>
            <a:ext cx="1295400" cy="1524001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71885" y="2286000"/>
            <a:ext cx="1295400" cy="1524001"/>
          </a:xfrm>
          <a:prstGeom prst="roundRect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71885" y="3810001"/>
            <a:ext cx="1295400" cy="1524001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71885" y="70091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1885" y="219437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  <a:ea typeface="KaiTi" pitchFamily="49" charset="-122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1885" y="371837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3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43840" y="5370079"/>
            <a:ext cx="2194560" cy="1524001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43840" y="5334000"/>
            <a:ext cx="219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2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01040" y="6934199"/>
            <a:ext cx="1295400" cy="1524001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01040" y="687311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1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4" t="3781" r="6029" b="73123"/>
          <a:stretch/>
        </p:blipFill>
        <p:spPr>
          <a:xfrm>
            <a:off x="2743200" y="5334000"/>
            <a:ext cx="1383407" cy="16459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81201" y="1828800"/>
            <a:ext cx="487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When I am at 2</a:t>
            </a:r>
          </a:p>
          <a:p>
            <a:pPr algn="ctr"/>
            <a:r>
              <a:rPr lang="en-US" sz="3600" dirty="0"/>
              <a:t>and use my strategies, </a:t>
            </a:r>
          </a:p>
          <a:p>
            <a:pPr algn="ctr"/>
            <a:r>
              <a:rPr lang="en-US" sz="3600" dirty="0"/>
              <a:t>I start to feel better </a:t>
            </a:r>
          </a:p>
          <a:p>
            <a:pPr algn="ctr"/>
            <a:r>
              <a:rPr lang="en-US" sz="3600" dirty="0"/>
              <a:t>and others start to feel</a:t>
            </a:r>
          </a:p>
          <a:p>
            <a:pPr algn="ctr"/>
            <a:r>
              <a:rPr lang="en-US" sz="3600" dirty="0"/>
              <a:t> more comfortable around me.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t="3216" r="76570" b="73123"/>
          <a:stretch/>
        </p:blipFill>
        <p:spPr>
          <a:xfrm>
            <a:off x="2748171" y="6812280"/>
            <a:ext cx="1366629" cy="1645920"/>
          </a:xfrm>
          <a:prstGeom prst="rect">
            <a:avLst/>
          </a:prstGeom>
        </p:spPr>
      </p:pic>
      <p:sp>
        <p:nvSpPr>
          <p:cNvPr id="22" name="Curved Left Arrow 21"/>
          <p:cNvSpPr/>
          <p:nvPr/>
        </p:nvSpPr>
        <p:spPr>
          <a:xfrm>
            <a:off x="4419600" y="5867400"/>
            <a:ext cx="1371600" cy="2034570"/>
          </a:xfrm>
          <a:prstGeom prst="curvedLef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55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671885" y="761999"/>
            <a:ext cx="1295400" cy="1524001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71885" y="2286000"/>
            <a:ext cx="1295400" cy="1524001"/>
          </a:xfrm>
          <a:prstGeom prst="roundRect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71885" y="70091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1885" y="219437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  <a:ea typeface="KaiTi" pitchFamily="49" charset="-122"/>
              </a:rPr>
              <a:t>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01040" y="6934199"/>
            <a:ext cx="1295400" cy="1524001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01040" y="687311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28600" y="3855659"/>
            <a:ext cx="2194560" cy="1524001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28600" y="3810000"/>
            <a:ext cx="219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85800" y="5364542"/>
            <a:ext cx="1295400" cy="1524001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5800" y="5227260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2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2" t="3976" r="52931" b="73123"/>
          <a:stretch/>
        </p:blipFill>
        <p:spPr>
          <a:xfrm>
            <a:off x="2743200" y="3840480"/>
            <a:ext cx="1411991" cy="164592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209800" y="685800"/>
            <a:ext cx="443484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Sometimes I feel frustrated, tense, annoyed and </a:t>
            </a:r>
          </a:p>
          <a:p>
            <a:pPr algn="ctr"/>
            <a:r>
              <a:rPr lang="en-US" sz="3600" dirty="0"/>
              <a:t>am struggling</a:t>
            </a:r>
          </a:p>
          <a:p>
            <a:pPr algn="ctr"/>
            <a:r>
              <a:rPr lang="en-US" sz="3600" dirty="0"/>
              <a:t>to stay in control. </a:t>
            </a:r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When this happens</a:t>
            </a:r>
          </a:p>
          <a:p>
            <a:pPr algn="ctr"/>
            <a:r>
              <a:rPr lang="en-US" sz="3600" dirty="0"/>
              <a:t>I am at a 3 and can _________________ to feel better and return to a 2 or 1.</a:t>
            </a:r>
          </a:p>
        </p:txBody>
      </p:sp>
    </p:spTree>
    <p:extLst>
      <p:ext uri="{BB962C8B-B14F-4D97-AF65-F5344CB8AC3E}">
        <p14:creationId xmlns:p14="http://schemas.microsoft.com/office/powerpoint/2010/main" val="3369288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671885" y="761999"/>
            <a:ext cx="1295400" cy="1524001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71885" y="2286000"/>
            <a:ext cx="1295400" cy="1524001"/>
          </a:xfrm>
          <a:prstGeom prst="roundRect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71885" y="70091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1885" y="219437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  <a:ea typeface="KaiTi" pitchFamily="49" charset="-122"/>
              </a:rPr>
              <a:t>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01040" y="6934199"/>
            <a:ext cx="1295400" cy="1524001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01040" y="687311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28600" y="3855659"/>
            <a:ext cx="2194560" cy="1524001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28600" y="3810000"/>
            <a:ext cx="219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85800" y="5364542"/>
            <a:ext cx="1295400" cy="1524001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5800" y="5227260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2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2" t="3976" r="52931" b="73123"/>
          <a:stretch/>
        </p:blipFill>
        <p:spPr>
          <a:xfrm>
            <a:off x="2743200" y="3840480"/>
            <a:ext cx="1411991" cy="16459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4" t="3781" r="6029" b="73123"/>
          <a:stretch/>
        </p:blipFill>
        <p:spPr>
          <a:xfrm>
            <a:off x="2743200" y="5440680"/>
            <a:ext cx="1383407" cy="16459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t="3216" r="76570" b="73123"/>
          <a:stretch/>
        </p:blipFill>
        <p:spPr>
          <a:xfrm>
            <a:off x="2748171" y="6964680"/>
            <a:ext cx="1366629" cy="164592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981201" y="457200"/>
            <a:ext cx="487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When I am at 3</a:t>
            </a:r>
          </a:p>
          <a:p>
            <a:pPr algn="ctr"/>
            <a:r>
              <a:rPr lang="en-US" sz="3600" dirty="0"/>
              <a:t>and use my strategies, </a:t>
            </a:r>
          </a:p>
          <a:p>
            <a:pPr algn="ctr"/>
            <a:r>
              <a:rPr lang="en-US" sz="3600" dirty="0"/>
              <a:t>I start to feel better </a:t>
            </a:r>
          </a:p>
          <a:p>
            <a:pPr algn="ctr"/>
            <a:r>
              <a:rPr lang="en-US" sz="3600" dirty="0"/>
              <a:t>and others start to feel</a:t>
            </a:r>
          </a:p>
          <a:p>
            <a:pPr algn="ctr"/>
            <a:r>
              <a:rPr lang="en-US" sz="3600" dirty="0"/>
              <a:t> more comfortable around me.</a:t>
            </a:r>
          </a:p>
        </p:txBody>
      </p:sp>
      <p:sp>
        <p:nvSpPr>
          <p:cNvPr id="2" name="Curved Left Arrow 1"/>
          <p:cNvSpPr/>
          <p:nvPr/>
        </p:nvSpPr>
        <p:spPr>
          <a:xfrm>
            <a:off x="4419600" y="4572000"/>
            <a:ext cx="1371600" cy="2621341"/>
          </a:xfrm>
          <a:prstGeom prst="curvedLef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48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671885" y="761999"/>
            <a:ext cx="1295400" cy="1524001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71885" y="70091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5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01040" y="6934199"/>
            <a:ext cx="1295400" cy="1524001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01040" y="6873117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1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85800" y="5364542"/>
            <a:ext cx="1295400" cy="1524001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5800" y="5227260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96441" y="0"/>
            <a:ext cx="486156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Sometimes I feel </a:t>
            </a:r>
          </a:p>
          <a:p>
            <a:pPr algn="ctr"/>
            <a:r>
              <a:rPr lang="en-US" sz="3600" dirty="0"/>
              <a:t>so upset that </a:t>
            </a:r>
          </a:p>
          <a:p>
            <a:pPr algn="ctr"/>
            <a:r>
              <a:rPr lang="en-US" sz="3600" dirty="0"/>
              <a:t>I have negative thoughts</a:t>
            </a:r>
          </a:p>
          <a:p>
            <a:pPr algn="ctr"/>
            <a:r>
              <a:rPr lang="en-US" sz="3600" dirty="0"/>
              <a:t>and feel that</a:t>
            </a:r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I am starting to lose it.   When this happens</a:t>
            </a:r>
          </a:p>
          <a:p>
            <a:pPr algn="ctr"/>
            <a:r>
              <a:rPr lang="en-US" sz="3600" dirty="0"/>
              <a:t>I am at a 4.  </a:t>
            </a:r>
          </a:p>
          <a:p>
            <a:pPr algn="ctr"/>
            <a:r>
              <a:rPr lang="en-US" sz="3600" dirty="0"/>
              <a:t>Others can help me </a:t>
            </a:r>
          </a:p>
          <a:p>
            <a:pPr algn="ctr"/>
            <a:r>
              <a:rPr lang="en-US" sz="3600" dirty="0"/>
              <a:t>make better choices</a:t>
            </a:r>
          </a:p>
          <a:p>
            <a:pPr algn="ctr"/>
            <a:r>
              <a:rPr lang="en-US" sz="3600" dirty="0"/>
              <a:t>by prompting me to ____________________ so I can feel better</a:t>
            </a:r>
          </a:p>
          <a:p>
            <a:pPr algn="ctr"/>
            <a:r>
              <a:rPr lang="en-US" sz="3600" dirty="0"/>
              <a:t>and return to a 3, 2 or 1.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70560" y="3809999"/>
            <a:ext cx="1295400" cy="1524001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70560" y="3718375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</a:rPr>
              <a:t>3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28600" y="2281541"/>
            <a:ext cx="2194560" cy="1524001"/>
          </a:xfrm>
          <a:prstGeom prst="roundRect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28600" y="2240340"/>
            <a:ext cx="219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itchFamily="34" charset="0"/>
                <a:ea typeface="KaiTi" pitchFamily="49" charset="-122"/>
              </a:rPr>
              <a:t>4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5" t="59603" r="51289" b="16541"/>
          <a:stretch/>
        </p:blipFill>
        <p:spPr>
          <a:xfrm>
            <a:off x="2743199" y="2240280"/>
            <a:ext cx="1371601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48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21445</TotalTime>
  <Words>1055</Words>
  <Application>Microsoft Office PowerPoint</Application>
  <PresentationFormat>On-screen Show (4:3)</PresentationFormat>
  <Paragraphs>347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Arial Rounded MT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</dc:creator>
  <cp:lastModifiedBy>Vendittelli, Carlo</cp:lastModifiedBy>
  <cp:revision>74</cp:revision>
  <cp:lastPrinted>2019-08-24T23:13:47Z</cp:lastPrinted>
  <dcterms:created xsi:type="dcterms:W3CDTF">2018-10-21T22:41:51Z</dcterms:created>
  <dcterms:modified xsi:type="dcterms:W3CDTF">2019-08-24T23:13:57Z</dcterms:modified>
</cp:coreProperties>
</file>