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5" r:id="rId5"/>
    <p:sldId id="261" r:id="rId6"/>
    <p:sldId id="262" r:id="rId7"/>
    <p:sldId id="263" r:id="rId8"/>
    <p:sldId id="264" r:id="rId9"/>
    <p:sldId id="25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9D9D7-DBE7-4E63-AA69-DFA67FAECFB6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E842-47FB-4F33-BCE1-AE265D0E8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821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9D9D7-DBE7-4E63-AA69-DFA67FAECFB6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E842-47FB-4F33-BCE1-AE265D0E8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485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9D9D7-DBE7-4E63-AA69-DFA67FAECFB6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E842-47FB-4F33-BCE1-AE265D0E8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469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9D9D7-DBE7-4E63-AA69-DFA67FAECFB6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E842-47FB-4F33-BCE1-AE265D0E8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283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9D9D7-DBE7-4E63-AA69-DFA67FAECFB6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E842-47FB-4F33-BCE1-AE265D0E8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213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9D9D7-DBE7-4E63-AA69-DFA67FAECFB6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E842-47FB-4F33-BCE1-AE265D0E8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908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9D9D7-DBE7-4E63-AA69-DFA67FAECFB6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E842-47FB-4F33-BCE1-AE265D0E8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538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9D9D7-DBE7-4E63-AA69-DFA67FAECFB6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E842-47FB-4F33-BCE1-AE265D0E8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813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9D9D7-DBE7-4E63-AA69-DFA67FAECFB6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E842-47FB-4F33-BCE1-AE265D0E8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542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9D9D7-DBE7-4E63-AA69-DFA67FAECFB6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E842-47FB-4F33-BCE1-AE265D0E8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352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9D9D7-DBE7-4E63-AA69-DFA67FAECFB6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E842-47FB-4F33-BCE1-AE265D0E8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262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9D9D7-DBE7-4E63-AA69-DFA67FAECFB6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AE842-47FB-4F33-BCE1-AE265D0E8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855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can you </a:t>
            </a:r>
            <a:r>
              <a:rPr lang="en-US" dirty="0"/>
              <a:t>s</a:t>
            </a:r>
            <a:r>
              <a:rPr lang="en-US" dirty="0" smtClean="0"/>
              <a:t>eparate a mixture?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0000"/>
                </a:solidFill>
              </a:rPr>
              <a:t>Physical Change</a:t>
            </a:r>
            <a:endParaRPr lang="en-US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55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mixture is made up of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0070C0"/>
                </a:solidFill>
              </a:rPr>
              <a:t>Sand</a:t>
            </a:r>
          </a:p>
          <a:p>
            <a:r>
              <a:rPr lang="en-US" sz="4400" dirty="0" smtClean="0">
                <a:solidFill>
                  <a:srgbClr val="0070C0"/>
                </a:solidFill>
              </a:rPr>
              <a:t>Salt</a:t>
            </a:r>
          </a:p>
          <a:p>
            <a:r>
              <a:rPr lang="en-US" sz="4400" dirty="0" smtClean="0">
                <a:solidFill>
                  <a:srgbClr val="0070C0"/>
                </a:solidFill>
              </a:rPr>
              <a:t>Iron Filings</a:t>
            </a:r>
          </a:p>
          <a:p>
            <a:r>
              <a:rPr lang="en-US" sz="4400" dirty="0" smtClean="0">
                <a:solidFill>
                  <a:srgbClr val="0070C0"/>
                </a:solidFill>
              </a:rPr>
              <a:t>Brass Shavings</a:t>
            </a:r>
          </a:p>
          <a:p>
            <a:r>
              <a:rPr lang="en-US" sz="4400" dirty="0" smtClean="0">
                <a:solidFill>
                  <a:srgbClr val="0070C0"/>
                </a:solidFill>
              </a:rPr>
              <a:t>Styrofoam </a:t>
            </a:r>
            <a:endParaRPr lang="en-US" sz="4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17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2620962"/>
          </a:xfrm>
        </p:spPr>
        <p:txBody>
          <a:bodyPr>
            <a:normAutofit/>
          </a:bodyPr>
          <a:lstStyle/>
          <a:p>
            <a:r>
              <a:rPr lang="en-US" dirty="0" smtClean="0"/>
              <a:t>List the </a:t>
            </a:r>
            <a:r>
              <a:rPr lang="en-US" u="sng" dirty="0" smtClean="0"/>
              <a:t>physical characteristics </a:t>
            </a:r>
            <a:r>
              <a:rPr lang="en-US" dirty="0" smtClean="0"/>
              <a:t>of each substance.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895600"/>
            <a:ext cx="8229600" cy="3581400"/>
          </a:xfrm>
        </p:spPr>
        <p:txBody>
          <a:bodyPr/>
          <a:lstStyle/>
          <a:p>
            <a:r>
              <a:rPr lang="en-US" dirty="0" smtClean="0"/>
              <a:t>Sand</a:t>
            </a:r>
          </a:p>
          <a:p>
            <a:pPr lvl="1"/>
            <a:r>
              <a:rPr lang="en-US" dirty="0" smtClean="0"/>
              <a:t>Brownish color</a:t>
            </a:r>
          </a:p>
          <a:p>
            <a:pPr lvl="1"/>
            <a:r>
              <a:rPr lang="en-US" dirty="0" smtClean="0"/>
              <a:t>Fine grained size</a:t>
            </a:r>
          </a:p>
          <a:p>
            <a:pPr lvl="1"/>
            <a:r>
              <a:rPr lang="en-US" dirty="0" smtClean="0"/>
              <a:t>Will not dissolve in water</a:t>
            </a:r>
          </a:p>
          <a:p>
            <a:pPr lvl="1"/>
            <a:r>
              <a:rPr lang="en-US" dirty="0" smtClean="0"/>
              <a:t>Gritty</a:t>
            </a:r>
          </a:p>
          <a:p>
            <a:pPr lvl="1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7532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400" dirty="0" smtClean="0">
                <a:solidFill>
                  <a:srgbClr val="0070C0"/>
                </a:solidFill>
              </a:rPr>
              <a:t>Sand </a:t>
            </a:r>
          </a:p>
          <a:p>
            <a:pPr lvl="1"/>
            <a:r>
              <a:rPr lang="en-US" sz="4400" dirty="0" smtClean="0">
                <a:solidFill>
                  <a:srgbClr val="0070C0"/>
                </a:solidFill>
              </a:rPr>
              <a:t>Not soluble in water</a:t>
            </a:r>
          </a:p>
          <a:p>
            <a:pPr lvl="1"/>
            <a:r>
              <a:rPr lang="en-US" sz="4400" dirty="0" smtClean="0">
                <a:solidFill>
                  <a:srgbClr val="0070C0"/>
                </a:solidFill>
              </a:rPr>
              <a:t>Not magnetic</a:t>
            </a:r>
          </a:p>
          <a:p>
            <a:pPr lvl="1"/>
            <a:r>
              <a:rPr lang="en-US" sz="4400" dirty="0" smtClean="0">
                <a:solidFill>
                  <a:srgbClr val="0070C0"/>
                </a:solidFill>
              </a:rPr>
              <a:t>Grains too large to fit through filter paper </a:t>
            </a:r>
          </a:p>
          <a:p>
            <a:pPr lvl="1"/>
            <a:r>
              <a:rPr lang="en-US" sz="4400" dirty="0" smtClean="0">
                <a:solidFill>
                  <a:srgbClr val="0070C0"/>
                </a:solidFill>
              </a:rPr>
              <a:t>Density is greater than 1 g/cm</a:t>
            </a:r>
            <a:r>
              <a:rPr lang="en-US" sz="4400" baseline="30000" dirty="0" smtClean="0">
                <a:solidFill>
                  <a:srgbClr val="0070C0"/>
                </a:solidFill>
              </a:rPr>
              <a:t>3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51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534400" cy="4876800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Salt</a:t>
            </a:r>
          </a:p>
          <a:p>
            <a:pPr lvl="1"/>
            <a:r>
              <a:rPr lang="en-US" sz="4400" dirty="0" smtClean="0">
                <a:solidFill>
                  <a:srgbClr val="FF0000"/>
                </a:solidFill>
              </a:rPr>
              <a:t> Soluble in water</a:t>
            </a:r>
          </a:p>
          <a:p>
            <a:pPr lvl="1"/>
            <a:r>
              <a:rPr lang="en-US" sz="4400" dirty="0" smtClean="0">
                <a:solidFill>
                  <a:srgbClr val="FF0000"/>
                </a:solidFill>
              </a:rPr>
              <a:t> Not magnetic</a:t>
            </a:r>
          </a:p>
          <a:p>
            <a:pPr lvl="1"/>
            <a:r>
              <a:rPr lang="en-US" sz="4400" dirty="0" smtClean="0">
                <a:solidFill>
                  <a:srgbClr val="FF0000"/>
                </a:solidFill>
              </a:rPr>
              <a:t> Grains too large to fit through    filter paper unless dissolved</a:t>
            </a:r>
          </a:p>
          <a:p>
            <a:pPr lvl="1"/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smtClean="0">
                <a:solidFill>
                  <a:srgbClr val="FF0000"/>
                </a:solidFill>
              </a:rPr>
              <a:t>Density is greater than 1 g/cm</a:t>
            </a:r>
            <a:r>
              <a:rPr lang="en-US" sz="4400" baseline="30000" dirty="0" smtClean="0">
                <a:solidFill>
                  <a:srgbClr val="FF0000"/>
                </a:solidFill>
              </a:rPr>
              <a:t>3</a:t>
            </a:r>
          </a:p>
          <a:p>
            <a:pPr lvl="1"/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20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400" dirty="0" smtClean="0">
                <a:solidFill>
                  <a:srgbClr val="00B050"/>
                </a:solidFill>
              </a:rPr>
              <a:t>Iron</a:t>
            </a:r>
          </a:p>
          <a:p>
            <a:pPr lvl="1"/>
            <a:r>
              <a:rPr lang="en-US" sz="4400" dirty="0" smtClean="0">
                <a:solidFill>
                  <a:srgbClr val="00B050"/>
                </a:solidFill>
              </a:rPr>
              <a:t>Not soluble in water</a:t>
            </a:r>
          </a:p>
          <a:p>
            <a:pPr lvl="1"/>
            <a:r>
              <a:rPr lang="en-US" sz="4400" dirty="0">
                <a:solidFill>
                  <a:srgbClr val="00B050"/>
                </a:solidFill>
              </a:rPr>
              <a:t>M</a:t>
            </a:r>
            <a:r>
              <a:rPr lang="en-US" sz="4400" dirty="0" smtClean="0">
                <a:solidFill>
                  <a:srgbClr val="00B050"/>
                </a:solidFill>
              </a:rPr>
              <a:t>agnetic</a:t>
            </a:r>
          </a:p>
          <a:p>
            <a:pPr lvl="1"/>
            <a:r>
              <a:rPr lang="en-US" sz="4400" dirty="0" smtClean="0">
                <a:solidFill>
                  <a:srgbClr val="00B050"/>
                </a:solidFill>
              </a:rPr>
              <a:t>Grains too large to fit through filter paper</a:t>
            </a:r>
          </a:p>
          <a:p>
            <a:pPr lvl="1"/>
            <a:r>
              <a:rPr lang="en-US" sz="4400" dirty="0" smtClean="0">
                <a:solidFill>
                  <a:srgbClr val="00B050"/>
                </a:solidFill>
              </a:rPr>
              <a:t>Density is greater than 1 g/cm</a:t>
            </a:r>
            <a:r>
              <a:rPr lang="en-US" sz="4400" baseline="30000" dirty="0" smtClean="0">
                <a:solidFill>
                  <a:srgbClr val="00B050"/>
                </a:solidFill>
              </a:rPr>
              <a:t>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493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400" dirty="0" smtClean="0">
                <a:solidFill>
                  <a:srgbClr val="7030A0"/>
                </a:solidFill>
              </a:rPr>
              <a:t>Brass shavings</a:t>
            </a:r>
          </a:p>
          <a:p>
            <a:pPr lvl="1"/>
            <a:r>
              <a:rPr lang="en-US" sz="4400" dirty="0" smtClean="0">
                <a:solidFill>
                  <a:srgbClr val="7030A0"/>
                </a:solidFill>
              </a:rPr>
              <a:t>Not soluble in water</a:t>
            </a:r>
          </a:p>
          <a:p>
            <a:pPr lvl="1"/>
            <a:r>
              <a:rPr lang="en-US" sz="4400" dirty="0" smtClean="0">
                <a:solidFill>
                  <a:srgbClr val="7030A0"/>
                </a:solidFill>
              </a:rPr>
              <a:t>Not magnetic</a:t>
            </a:r>
          </a:p>
          <a:p>
            <a:pPr lvl="1"/>
            <a:r>
              <a:rPr lang="en-US" sz="4400" dirty="0" smtClean="0">
                <a:solidFill>
                  <a:srgbClr val="7030A0"/>
                </a:solidFill>
              </a:rPr>
              <a:t>Grains too large to fit through screen / sifter</a:t>
            </a:r>
          </a:p>
          <a:p>
            <a:pPr lvl="1"/>
            <a:r>
              <a:rPr lang="en-US" sz="4400" dirty="0" smtClean="0">
                <a:solidFill>
                  <a:srgbClr val="7030A0"/>
                </a:solidFill>
              </a:rPr>
              <a:t>Density is greater than 1 g/cm</a:t>
            </a:r>
            <a:r>
              <a:rPr lang="en-US" sz="4400" baseline="30000" dirty="0" smtClean="0">
                <a:solidFill>
                  <a:srgbClr val="7030A0"/>
                </a:solidFill>
              </a:rPr>
              <a:t>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166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Styrofoam</a:t>
            </a:r>
          </a:p>
          <a:p>
            <a:pPr lvl="1"/>
            <a:r>
              <a:rPr lang="en-US" sz="4000" dirty="0" smtClean="0"/>
              <a:t>Not soluble in water</a:t>
            </a:r>
          </a:p>
          <a:p>
            <a:pPr lvl="1"/>
            <a:r>
              <a:rPr lang="en-US" sz="4000" dirty="0" smtClean="0"/>
              <a:t>Not magnetic</a:t>
            </a:r>
          </a:p>
          <a:p>
            <a:pPr lvl="1"/>
            <a:r>
              <a:rPr lang="en-US" sz="4000" smtClean="0"/>
              <a:t>Grains too </a:t>
            </a:r>
            <a:r>
              <a:rPr lang="en-US" sz="4000" dirty="0" smtClean="0"/>
              <a:t>large to fit through filter paper</a:t>
            </a:r>
          </a:p>
          <a:p>
            <a:pPr lvl="1"/>
            <a:r>
              <a:rPr lang="en-US" sz="4000" dirty="0" smtClean="0"/>
              <a:t>Density is less than 1 g/cm</a:t>
            </a:r>
            <a:r>
              <a:rPr lang="en-US" sz="4000" baseline="30000" dirty="0" smtClean="0"/>
              <a:t>3</a:t>
            </a:r>
            <a:endParaRPr lang="en-US" sz="4000" baseline="30000" dirty="0"/>
          </a:p>
        </p:txBody>
      </p:sp>
    </p:spTree>
    <p:extLst>
      <p:ext uri="{BB962C8B-B14F-4D97-AF65-F5344CB8AC3E}">
        <p14:creationId xmlns:p14="http://schemas.microsoft.com/office/powerpoint/2010/main" val="2034374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2514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Will any of these physical characteristics that make it different (unique) from the other four substances?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0"/>
            <a:ext cx="8229600" cy="23161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83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174</Words>
  <Application>Microsoft Office PowerPoint</Application>
  <PresentationFormat>On-screen Show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How can you separate a mixture?</vt:lpstr>
      <vt:lpstr>Our mixture is made up of …</vt:lpstr>
      <vt:lpstr>List the physical characteristics of each substance.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Will any of these physical characteristics that make it different (unique) from the other four substances?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you separate a mixture?</dc:title>
  <dc:creator>Windows User</dc:creator>
  <cp:lastModifiedBy>Windows User</cp:lastModifiedBy>
  <cp:revision>6</cp:revision>
  <dcterms:created xsi:type="dcterms:W3CDTF">2012-11-26T21:45:06Z</dcterms:created>
  <dcterms:modified xsi:type="dcterms:W3CDTF">2012-11-27T17:54:50Z</dcterms:modified>
</cp:coreProperties>
</file>