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9" r:id="rId4"/>
    <p:sldId id="265" r:id="rId5"/>
    <p:sldId id="263" r:id="rId6"/>
    <p:sldId id="264" r:id="rId7"/>
    <p:sldId id="260" r:id="rId8"/>
    <p:sldId id="262" r:id="rId9"/>
    <p:sldId id="261" r:id="rId10"/>
    <p:sldId id="267" r:id="rId11"/>
    <p:sldId id="268" r:id="rId12"/>
    <p:sldId id="269" r:id="rId13"/>
    <p:sldId id="258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8081-3B1D-4A24-9D91-0492D36678BE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E558-ECF5-4B10-B71A-DC051AE7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6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8081-3B1D-4A24-9D91-0492D36678BE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E558-ECF5-4B10-B71A-DC051AE7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8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8081-3B1D-4A24-9D91-0492D36678BE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E558-ECF5-4B10-B71A-DC051AE7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8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8081-3B1D-4A24-9D91-0492D36678BE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E558-ECF5-4B10-B71A-DC051AE7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9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8081-3B1D-4A24-9D91-0492D36678BE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E558-ECF5-4B10-B71A-DC051AE7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8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8081-3B1D-4A24-9D91-0492D36678BE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E558-ECF5-4B10-B71A-DC051AE7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6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8081-3B1D-4A24-9D91-0492D36678BE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E558-ECF5-4B10-B71A-DC051AE7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4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8081-3B1D-4A24-9D91-0492D36678BE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E558-ECF5-4B10-B71A-DC051AE7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3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8081-3B1D-4A24-9D91-0492D36678BE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E558-ECF5-4B10-B71A-DC051AE7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8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8081-3B1D-4A24-9D91-0492D36678BE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E558-ECF5-4B10-B71A-DC051AE7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4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8081-3B1D-4A24-9D91-0492D36678BE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E558-ECF5-4B10-B71A-DC051AE7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2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88081-3B1D-4A24-9D91-0492D36678BE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9E558-ECF5-4B10-B71A-DC051AE7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0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Greenhouse Effect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 is necessary and natural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we did not have an atmosphere… </a:t>
            </a:r>
            <a:br>
              <a:rPr lang="en-US" dirty="0" smtClean="0"/>
            </a:br>
            <a:r>
              <a:rPr lang="en-US" dirty="0" smtClean="0"/>
              <a:t>we would not have a greenhouse effect.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1"/>
            <a:ext cx="83058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The temperatures on Earth would be Extremely hot during the day and extremely cold during the night…like on the Moon or Mercury.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91" y="4714875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14876"/>
            <a:ext cx="3262182" cy="217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8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our atmosphere was really thick…</a:t>
            </a:r>
            <a:br>
              <a:rPr lang="en-US" dirty="0" smtClean="0"/>
            </a:br>
            <a:r>
              <a:rPr lang="en-US" dirty="0" smtClean="0"/>
              <a:t>… our greenhouse effect would be too extreme like on Venus.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305800" cy="2620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445328"/>
            <a:ext cx="441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73588"/>
            <a:ext cx="3886200" cy="356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5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Earth’s atmosphere is just right for us to have a climate that will support life as we know it.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305800" cy="32305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600" dirty="0" smtClean="0"/>
              <a:t>The fear is if we change our atmosphere, we may change the perfect balance of our atmosphere and change our climate.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652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223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3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60"/>
            <a:ext cx="9144000" cy="688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80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1"/>
            <a:ext cx="9137073" cy="685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1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1980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2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7921"/>
            <a:ext cx="9144000" cy="735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9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0"/>
            <a:ext cx="9144000" cy="686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55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6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7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"/>
            <a:ext cx="91301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7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77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89</Words>
  <Application>Microsoft Office PowerPoint</Application>
  <PresentationFormat>On-screen Show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Greenhouse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we did not have an atmosphere…  we would not have a greenhouse effect.</vt:lpstr>
      <vt:lpstr>If our atmosphere was really thick… … our greenhouse effect would be too extreme like on Venus. </vt:lpstr>
      <vt:lpstr>Earth’s atmosphere is just right for us to have a climate that will support life as we know it.</vt:lpstr>
      <vt:lpstr>PowerPoint Presentation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</cp:revision>
  <dcterms:created xsi:type="dcterms:W3CDTF">2013-02-13T15:17:17Z</dcterms:created>
  <dcterms:modified xsi:type="dcterms:W3CDTF">2013-02-13T18:34:26Z</dcterms:modified>
</cp:coreProperties>
</file>